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1"/>
  </p:sldMasterIdLst>
  <p:notesMasterIdLst>
    <p:notesMasterId r:id="rId63"/>
  </p:notesMasterIdLst>
  <p:handoutMasterIdLst>
    <p:handoutMasterId r:id="rId64"/>
  </p:handoutMasterIdLst>
  <p:sldIdLst>
    <p:sldId id="256" r:id="rId2"/>
    <p:sldId id="306" r:id="rId3"/>
    <p:sldId id="326" r:id="rId4"/>
    <p:sldId id="320" r:id="rId5"/>
    <p:sldId id="375" r:id="rId6"/>
    <p:sldId id="329" r:id="rId7"/>
    <p:sldId id="313" r:id="rId8"/>
    <p:sldId id="330" r:id="rId9"/>
    <p:sldId id="321" r:id="rId10"/>
    <p:sldId id="332" r:id="rId11"/>
    <p:sldId id="333" r:id="rId12"/>
    <p:sldId id="334" r:id="rId13"/>
    <p:sldId id="335" r:id="rId14"/>
    <p:sldId id="336" r:id="rId15"/>
    <p:sldId id="337" r:id="rId16"/>
    <p:sldId id="342" r:id="rId17"/>
    <p:sldId id="338" r:id="rId18"/>
    <p:sldId id="339" r:id="rId19"/>
    <p:sldId id="341" r:id="rId20"/>
    <p:sldId id="343" r:id="rId21"/>
    <p:sldId id="378" r:id="rId22"/>
    <p:sldId id="376" r:id="rId23"/>
    <p:sldId id="379" r:id="rId24"/>
    <p:sldId id="377" r:id="rId25"/>
    <p:sldId id="380" r:id="rId26"/>
    <p:sldId id="344" r:id="rId27"/>
    <p:sldId id="345" r:id="rId28"/>
    <p:sldId id="382" r:id="rId29"/>
    <p:sldId id="346" r:id="rId30"/>
    <p:sldId id="347" r:id="rId31"/>
    <p:sldId id="348" r:id="rId32"/>
    <p:sldId id="349" r:id="rId33"/>
    <p:sldId id="381" r:id="rId34"/>
    <p:sldId id="350" r:id="rId35"/>
    <p:sldId id="351" r:id="rId36"/>
    <p:sldId id="352" r:id="rId37"/>
    <p:sldId id="353" r:id="rId38"/>
    <p:sldId id="354" r:id="rId39"/>
    <p:sldId id="383" r:id="rId40"/>
    <p:sldId id="355" r:id="rId41"/>
    <p:sldId id="356" r:id="rId42"/>
    <p:sldId id="357" r:id="rId43"/>
    <p:sldId id="358" r:id="rId44"/>
    <p:sldId id="359" r:id="rId45"/>
    <p:sldId id="384" r:id="rId46"/>
    <p:sldId id="360" r:id="rId47"/>
    <p:sldId id="361" r:id="rId48"/>
    <p:sldId id="362" r:id="rId49"/>
    <p:sldId id="363" r:id="rId50"/>
    <p:sldId id="364" r:id="rId51"/>
    <p:sldId id="365" r:id="rId52"/>
    <p:sldId id="366" r:id="rId53"/>
    <p:sldId id="367" r:id="rId54"/>
    <p:sldId id="368" r:id="rId55"/>
    <p:sldId id="369" r:id="rId56"/>
    <p:sldId id="370" r:id="rId57"/>
    <p:sldId id="371" r:id="rId58"/>
    <p:sldId id="372" r:id="rId59"/>
    <p:sldId id="373" r:id="rId60"/>
    <p:sldId id="374" r:id="rId61"/>
    <p:sldId id="318"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34" autoAdjust="0"/>
  </p:normalViewPr>
  <p:slideViewPr>
    <p:cSldViewPr snapToGrid="0">
      <p:cViewPr varScale="1">
        <p:scale>
          <a:sx n="73" d="100"/>
          <a:sy n="73" d="100"/>
        </p:scale>
        <p:origin x="108" y="72"/>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21682D-D380-46E3-A91A-18838A7DF1E3}" type="doc">
      <dgm:prSet loTypeId="urn:microsoft.com/office/officeart/2005/8/layout/vList2" loCatId="list" qsTypeId="urn:microsoft.com/office/officeart/2005/8/quickstyle/simple2" qsCatId="simple" csTypeId="urn:microsoft.com/office/officeart/2005/8/colors/accent2_2" csCatId="accent2" phldr="1"/>
      <dgm:spPr/>
      <dgm:t>
        <a:bodyPr/>
        <a:lstStyle/>
        <a:p>
          <a:endParaRPr lang="en-US"/>
        </a:p>
      </dgm:t>
    </dgm:pt>
    <dgm:pt modelId="{4B6B7787-D76E-4F78-8FA9-31BCD6E10BB7}">
      <dgm:prSet custT="1"/>
      <dgm:spPr>
        <a:solidFill>
          <a:schemeClr val="tx2">
            <a:lumMod val="90000"/>
            <a:lumOff val="10000"/>
          </a:schemeClr>
        </a:solidFill>
      </dgm:spPr>
      <dgm:t>
        <a:bodyPr lIns="144000"/>
        <a:lstStyle/>
        <a:p>
          <a:r>
            <a:rPr lang="en-US" sz="2000" b="1" cap="none" dirty="0">
              <a:solidFill>
                <a:schemeClr val="tx2">
                  <a:lumMod val="10000"/>
                  <a:lumOff val="90000"/>
                </a:schemeClr>
              </a:solidFill>
              <a:latin typeface="Courier New" panose="02070309020205020404" pitchFamily="49" charset="0"/>
              <a:cs typeface="Courier New" panose="02070309020205020404" pitchFamily="49" charset="0"/>
            </a:rPr>
            <a:t>Adaptable,</a:t>
          </a:r>
          <a:r>
            <a:rPr lang="en-US" sz="2000" b="1" cap="none" baseline="0" dirty="0">
              <a:solidFill>
                <a:schemeClr val="tx2">
                  <a:lumMod val="10000"/>
                  <a:lumOff val="90000"/>
                </a:schemeClr>
              </a:solidFill>
              <a:latin typeface="Courier New" panose="02070309020205020404" pitchFamily="49" charset="0"/>
              <a:cs typeface="Courier New" panose="02070309020205020404" pitchFamily="49" charset="0"/>
            </a:rPr>
            <a:t> Fast, Flexible, and Effective</a:t>
          </a:r>
          <a:endParaRPr lang="en-US" sz="2000" b="1" cap="none" dirty="0">
            <a:solidFill>
              <a:schemeClr val="tx2">
                <a:lumMod val="10000"/>
                <a:lumOff val="90000"/>
              </a:schemeClr>
            </a:solidFill>
            <a:latin typeface="Courier New" panose="02070309020205020404" pitchFamily="49" charset="0"/>
            <a:cs typeface="Courier New" panose="02070309020205020404" pitchFamily="49" charset="0"/>
          </a:endParaRPr>
        </a:p>
      </dgm:t>
    </dgm:pt>
    <dgm:pt modelId="{C1B77C00-FD9A-44DF-9391-D30E6E08AEFF}" type="parTrans" cxnId="{02837B09-CF5A-43E3-B177-8DC69E8EBB48}">
      <dgm:prSet/>
      <dgm:spPr/>
      <dgm:t>
        <a:bodyPr/>
        <a:lstStyle/>
        <a:p>
          <a:endParaRPr lang="en-US" sz="1600" dirty="0"/>
        </a:p>
      </dgm:t>
    </dgm:pt>
    <dgm:pt modelId="{089D225D-D8C3-4908-B7FF-753A969B2F06}" type="sibTrans" cxnId="{02837B09-CF5A-43E3-B177-8DC69E8EBB48}">
      <dgm:prSet/>
      <dgm:spPr/>
      <dgm:t>
        <a:bodyPr/>
        <a:lstStyle/>
        <a:p>
          <a:endParaRPr lang="en-US"/>
        </a:p>
      </dgm:t>
    </dgm:pt>
    <dgm:pt modelId="{DB8885A5-B6EB-4F2C-B565-8E471C95E4F5}">
      <dgm:prSet custT="1"/>
      <dgm:spPr>
        <a:solidFill>
          <a:schemeClr val="tx2">
            <a:lumMod val="90000"/>
            <a:lumOff val="10000"/>
          </a:schemeClr>
        </a:solidFill>
      </dgm:spPr>
      <dgm:t>
        <a:bodyPr lIns="144000"/>
        <a:lstStyle/>
        <a:p>
          <a:r>
            <a:rPr lang="en-PH" sz="2000" b="1" kern="1200" cap="none" dirty="0">
              <a:latin typeface="Courier New" panose="02070309020205020404" pitchFamily="49" charset="0"/>
              <a:ea typeface="+mn-ea"/>
              <a:cs typeface="Courier New" panose="02070309020205020404" pitchFamily="49" charset="0"/>
            </a:rPr>
            <a:t>Continuous Improvement</a:t>
          </a:r>
          <a:endPar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endParaRPr>
        </a:p>
      </dgm:t>
    </dgm:pt>
    <dgm:pt modelId="{FED07ECD-87E1-46C6-A685-6F11ED1B0244}" type="parTrans" cxnId="{4D99F7B9-41E4-43B6-9849-65F201B581BC}">
      <dgm:prSet/>
      <dgm:spPr/>
      <dgm:t>
        <a:bodyPr/>
        <a:lstStyle/>
        <a:p>
          <a:endParaRPr lang="en-US" sz="1600" dirty="0"/>
        </a:p>
      </dgm:t>
    </dgm:pt>
    <dgm:pt modelId="{BF1C2B1D-3AC4-44C3-A217-E66F0BB7BD1D}" type="sibTrans" cxnId="{4D99F7B9-41E4-43B6-9849-65F201B581BC}">
      <dgm:prSet/>
      <dgm:spPr/>
      <dgm:t>
        <a:bodyPr/>
        <a:lstStyle/>
        <a:p>
          <a:endParaRPr lang="en-US"/>
        </a:p>
      </dgm:t>
    </dgm:pt>
    <dgm:pt modelId="{A330F3E4-0F28-47F6-A166-065B053DFF88}">
      <dgm:prSet custT="1"/>
      <dgm:spPr>
        <a:solidFill>
          <a:schemeClr val="tx2">
            <a:lumMod val="90000"/>
            <a:lumOff val="10000"/>
          </a:schemeClr>
        </a:solidFill>
      </dgm:spPr>
      <dgm:t>
        <a:bodyPr lIns="144000"/>
        <a:lstStyle/>
        <a:p>
          <a:r>
            <a:rPr lang="en-PH" sz="2000" b="1" kern="1200" cap="none" dirty="0">
              <a:latin typeface="Courier New" panose="02070309020205020404" pitchFamily="49" charset="0"/>
              <a:ea typeface="+mn-ea"/>
              <a:cs typeface="Courier New" panose="02070309020205020404" pitchFamily="49" charset="0"/>
            </a:rPr>
            <a:t>Product Backlogs &amp; Sprints</a:t>
          </a:r>
          <a:endPar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endParaRPr>
        </a:p>
      </dgm:t>
    </dgm:pt>
    <dgm:pt modelId="{E0E81ADC-9F66-42B7-8252-2CCA0A27FACE}" type="parTrans" cxnId="{C0EB1D88-6446-47E4-99CE-F5F417CC52F5}">
      <dgm:prSet/>
      <dgm:spPr/>
      <dgm:t>
        <a:bodyPr/>
        <a:lstStyle/>
        <a:p>
          <a:endParaRPr lang="en-US" sz="1600" dirty="0"/>
        </a:p>
      </dgm:t>
    </dgm:pt>
    <dgm:pt modelId="{710C2E77-9EE7-453A-8E8B-70CC8531FA08}" type="sibTrans" cxnId="{C0EB1D88-6446-47E4-99CE-F5F417CC52F5}">
      <dgm:prSet/>
      <dgm:spPr/>
      <dgm:t>
        <a:bodyPr/>
        <a:lstStyle/>
        <a:p>
          <a:endParaRPr lang="en-US"/>
        </a:p>
      </dgm:t>
    </dgm:pt>
    <dgm:pt modelId="{F77E5DBE-809B-4934-AEFC-E0CF82680850}">
      <dgm:prSet custT="1"/>
      <dgm:spPr>
        <a:solidFill>
          <a:schemeClr val="accent1">
            <a:lumMod val="75000"/>
          </a:schemeClr>
        </a:solidFill>
      </dgm:spPr>
      <dgm:t>
        <a:bodyPr lIns="144000"/>
        <a:lstStyle/>
        <a:p>
          <a:r>
            <a:rPr lang="en-PH" sz="2000" b="1" kern="1200" cap="none" dirty="0">
              <a:solidFill>
                <a:schemeClr val="accent1">
                  <a:lumMod val="20000"/>
                  <a:lumOff val="80000"/>
                </a:schemeClr>
              </a:solidFill>
              <a:latin typeface="Courier New" panose="02070309020205020404" pitchFamily="49" charset="0"/>
              <a:ea typeface="+mn-ea"/>
              <a:cs typeface="Courier New" panose="02070309020205020404" pitchFamily="49" charset="0"/>
            </a:rPr>
            <a:t>Open</a:t>
          </a:r>
          <a:r>
            <a:rPr lang="en-PH" sz="2000" b="1" kern="1200" cap="none" baseline="0" dirty="0">
              <a:solidFill>
                <a:schemeClr val="accent1">
                  <a:lumMod val="20000"/>
                  <a:lumOff val="80000"/>
                </a:schemeClr>
              </a:solidFill>
              <a:latin typeface="Courier New" panose="02070309020205020404" pitchFamily="49" charset="0"/>
              <a:ea typeface="+mn-ea"/>
              <a:cs typeface="Courier New" panose="02070309020205020404" pitchFamily="49" charset="0"/>
            </a:rPr>
            <a:t> Communication</a:t>
          </a:r>
          <a:endParaRPr lang="ru-RU" sz="2000" b="1" kern="1200" cap="none" dirty="0">
            <a:solidFill>
              <a:schemeClr val="accent1">
                <a:lumMod val="20000"/>
                <a:lumOff val="80000"/>
              </a:schemeClr>
            </a:solidFill>
            <a:latin typeface="Courier New" panose="02070309020205020404" pitchFamily="49" charset="0"/>
            <a:ea typeface="+mn-ea"/>
            <a:cs typeface="Courier New" panose="02070309020205020404" pitchFamily="49" charset="0"/>
          </a:endParaRPr>
        </a:p>
      </dgm:t>
    </dgm:pt>
    <dgm:pt modelId="{3FADD6D9-423C-49AC-891C-2ED5C18466D9}" type="parTrans" cxnId="{5893D7E6-1DA4-42D2-8FDC-2ED6EFC30D47}">
      <dgm:prSet/>
      <dgm:spPr/>
      <dgm:t>
        <a:bodyPr/>
        <a:lstStyle/>
        <a:p>
          <a:endParaRPr lang="ru-RU"/>
        </a:p>
      </dgm:t>
    </dgm:pt>
    <dgm:pt modelId="{49C18DBA-CD31-49D2-AC8F-C4C215BFFCBE}" type="sibTrans" cxnId="{5893D7E6-1DA4-42D2-8FDC-2ED6EFC30D47}">
      <dgm:prSet/>
      <dgm:spPr/>
      <dgm:t>
        <a:bodyPr/>
        <a:lstStyle/>
        <a:p>
          <a:endParaRPr lang="ru-RU"/>
        </a:p>
      </dgm:t>
    </dgm:pt>
    <dgm:pt modelId="{68F5FA87-9D83-4938-8135-12906406FB54}">
      <dgm:prSet custT="1"/>
      <dgm:spPr>
        <a:solidFill>
          <a:schemeClr val="tx2">
            <a:lumMod val="90000"/>
            <a:lumOff val="10000"/>
          </a:schemeClr>
        </a:solidFill>
      </dgm:spPr>
      <dgm:t>
        <a:bodyPr lIns="144000"/>
        <a:lstStyle/>
        <a:p>
          <a:pPr marL="0" lvl="0" indent="0" defTabSz="711200">
            <a:spcBef>
              <a:spcPct val="0"/>
            </a:spcBef>
            <a:spcAft>
              <a:spcPct val="35000"/>
            </a:spcAft>
            <a:buNone/>
          </a:pPr>
          <a:r>
            <a:rPr lang="en-US" sz="2000" b="1" kern="1200" cap="none" dirty="0">
              <a:latin typeface="Courier New" panose="02070309020205020404" pitchFamily="49" charset="0"/>
              <a:ea typeface="+mn-ea"/>
              <a:cs typeface="Courier New" panose="02070309020205020404" pitchFamily="49" charset="0"/>
            </a:rPr>
            <a:t>Shared Responsibility</a:t>
          </a:r>
          <a:endParaRPr lang="ru-RU" sz="2000" b="1" kern="1200" cap="none" dirty="0">
            <a:solidFill>
              <a:schemeClr val="tx2">
                <a:lumMod val="10000"/>
                <a:lumOff val="90000"/>
              </a:schemeClr>
            </a:solidFill>
            <a:latin typeface="Courier New" panose="02070309020205020404" pitchFamily="49" charset="0"/>
            <a:ea typeface="+mn-ea"/>
            <a:cs typeface="Courier New" panose="02070309020205020404" pitchFamily="49" charset="0"/>
          </a:endParaRPr>
        </a:p>
      </dgm:t>
    </dgm:pt>
    <dgm:pt modelId="{1982533C-AFAF-4B88-8C9D-63D15C4DEB57}" type="parTrans" cxnId="{B5FDB712-A026-4671-B94B-4C87ADEAF62E}">
      <dgm:prSet/>
      <dgm:spPr/>
      <dgm:t>
        <a:bodyPr/>
        <a:lstStyle/>
        <a:p>
          <a:endParaRPr lang="ru-RU"/>
        </a:p>
      </dgm:t>
    </dgm:pt>
    <dgm:pt modelId="{424DD966-F307-4829-96C2-239A84AC0F46}" type="sibTrans" cxnId="{B5FDB712-A026-4671-B94B-4C87ADEAF62E}">
      <dgm:prSet/>
      <dgm:spPr/>
      <dgm:t>
        <a:bodyPr/>
        <a:lstStyle/>
        <a:p>
          <a:endParaRPr lang="ru-RU"/>
        </a:p>
      </dgm:t>
    </dgm:pt>
    <dgm:pt modelId="{6D207D14-66B7-42A2-A6A3-64AB05FAADCE}" type="pres">
      <dgm:prSet presAssocID="{4521682D-D380-46E3-A91A-18838A7DF1E3}" presName="linear" presStyleCnt="0">
        <dgm:presLayoutVars>
          <dgm:animLvl val="lvl"/>
          <dgm:resizeHandles val="exact"/>
        </dgm:presLayoutVars>
      </dgm:prSet>
      <dgm:spPr/>
    </dgm:pt>
    <dgm:pt modelId="{B09651CA-6082-4653-AB70-933BB1235F97}" type="pres">
      <dgm:prSet presAssocID="{4B6B7787-D76E-4F78-8FA9-31BCD6E10BB7}" presName="parentText" presStyleLbl="node1" presStyleIdx="0" presStyleCnt="5">
        <dgm:presLayoutVars>
          <dgm:chMax val="0"/>
          <dgm:bulletEnabled val="1"/>
        </dgm:presLayoutVars>
      </dgm:prSet>
      <dgm:spPr>
        <a:prstGeom prst="rect">
          <a:avLst/>
        </a:prstGeom>
      </dgm:spPr>
    </dgm:pt>
    <dgm:pt modelId="{625CCB83-139F-4C3E-BB50-1AAB056F816E}" type="pres">
      <dgm:prSet presAssocID="{089D225D-D8C3-4908-B7FF-753A969B2F06}" presName="spacer" presStyleCnt="0"/>
      <dgm:spPr/>
    </dgm:pt>
    <dgm:pt modelId="{14242B1F-D9B5-48D7-B880-6ADD69BA03A8}" type="pres">
      <dgm:prSet presAssocID="{F77E5DBE-809B-4934-AEFC-E0CF82680850}" presName="parentText" presStyleLbl="node1" presStyleIdx="1" presStyleCnt="5">
        <dgm:presLayoutVars>
          <dgm:chMax val="0"/>
          <dgm:bulletEnabled val="1"/>
        </dgm:presLayoutVars>
      </dgm:prSet>
      <dgm:spPr>
        <a:prstGeom prst="rect">
          <a:avLst/>
        </a:prstGeom>
      </dgm:spPr>
    </dgm:pt>
    <dgm:pt modelId="{868EFC29-8A99-437A-8E5B-E8590CA2C101}" type="pres">
      <dgm:prSet presAssocID="{49C18DBA-CD31-49D2-AC8F-C4C215BFFCBE}" presName="spacer" presStyleCnt="0"/>
      <dgm:spPr/>
    </dgm:pt>
    <dgm:pt modelId="{14C74C61-1CDB-4754-9DB7-BD125709153E}" type="pres">
      <dgm:prSet presAssocID="{68F5FA87-9D83-4938-8135-12906406FB54}" presName="parentText" presStyleLbl="node1" presStyleIdx="2" presStyleCnt="5">
        <dgm:presLayoutVars>
          <dgm:chMax val="0"/>
          <dgm:bulletEnabled val="1"/>
        </dgm:presLayoutVars>
      </dgm:prSet>
      <dgm:spPr>
        <a:prstGeom prst="rect">
          <a:avLst/>
        </a:prstGeom>
      </dgm:spPr>
    </dgm:pt>
    <dgm:pt modelId="{11080CE5-D987-459C-95B7-886EF3881AB0}" type="pres">
      <dgm:prSet presAssocID="{424DD966-F307-4829-96C2-239A84AC0F46}" presName="spacer" presStyleCnt="0"/>
      <dgm:spPr/>
    </dgm:pt>
    <dgm:pt modelId="{49C89894-5EBE-471A-A468-46210B8B996A}" type="pres">
      <dgm:prSet presAssocID="{DB8885A5-B6EB-4F2C-B565-8E471C95E4F5}" presName="parentText" presStyleLbl="node1" presStyleIdx="3" presStyleCnt="5">
        <dgm:presLayoutVars>
          <dgm:chMax val="0"/>
          <dgm:bulletEnabled val="1"/>
        </dgm:presLayoutVars>
      </dgm:prSet>
      <dgm:spPr>
        <a:prstGeom prst="rect">
          <a:avLst/>
        </a:prstGeom>
      </dgm:spPr>
    </dgm:pt>
    <dgm:pt modelId="{48EBDE82-67EA-4DEA-BA6A-97760560F4BC}" type="pres">
      <dgm:prSet presAssocID="{BF1C2B1D-3AC4-44C3-A217-E66F0BB7BD1D}" presName="spacer" presStyleCnt="0"/>
      <dgm:spPr/>
    </dgm:pt>
    <dgm:pt modelId="{F3432693-EA90-45F0-A9D1-07C9BF3C7ACB}" type="pres">
      <dgm:prSet presAssocID="{A330F3E4-0F28-47F6-A166-065B053DFF88}" presName="parentText" presStyleLbl="node1" presStyleIdx="4" presStyleCnt="5">
        <dgm:presLayoutVars>
          <dgm:chMax val="0"/>
          <dgm:bulletEnabled val="1"/>
        </dgm:presLayoutVars>
      </dgm:prSet>
      <dgm:spPr>
        <a:prstGeom prst="rect">
          <a:avLst/>
        </a:prstGeom>
      </dgm:spPr>
    </dgm:pt>
  </dgm:ptLst>
  <dgm:cxnLst>
    <dgm:cxn modelId="{02837B09-CF5A-43E3-B177-8DC69E8EBB48}" srcId="{4521682D-D380-46E3-A91A-18838A7DF1E3}" destId="{4B6B7787-D76E-4F78-8FA9-31BCD6E10BB7}" srcOrd="0" destOrd="0" parTransId="{C1B77C00-FD9A-44DF-9391-D30E6E08AEFF}" sibTransId="{089D225D-D8C3-4908-B7FF-753A969B2F06}"/>
    <dgm:cxn modelId="{B5FDB712-A026-4671-B94B-4C87ADEAF62E}" srcId="{4521682D-D380-46E3-A91A-18838A7DF1E3}" destId="{68F5FA87-9D83-4938-8135-12906406FB54}" srcOrd="2" destOrd="0" parTransId="{1982533C-AFAF-4B88-8C9D-63D15C4DEB57}" sibTransId="{424DD966-F307-4829-96C2-239A84AC0F46}"/>
    <dgm:cxn modelId="{F3597130-708F-4560-9E66-21B1D756096B}" type="presOf" srcId="{68F5FA87-9D83-4938-8135-12906406FB54}" destId="{14C74C61-1CDB-4754-9DB7-BD125709153E}" srcOrd="0" destOrd="0" presId="urn:microsoft.com/office/officeart/2005/8/layout/vList2"/>
    <dgm:cxn modelId="{1CC0E55B-A131-462D-90B2-C929BDB1A8A2}" type="presOf" srcId="{DB8885A5-B6EB-4F2C-B565-8E471C95E4F5}" destId="{49C89894-5EBE-471A-A468-46210B8B996A}" srcOrd="0" destOrd="0" presId="urn:microsoft.com/office/officeart/2005/8/layout/vList2"/>
    <dgm:cxn modelId="{ABC4BF73-4323-4885-B732-EA7E8D41BAF4}" type="presOf" srcId="{F77E5DBE-809B-4934-AEFC-E0CF82680850}" destId="{14242B1F-D9B5-48D7-B880-6ADD69BA03A8}" srcOrd="0" destOrd="0" presId="urn:microsoft.com/office/officeart/2005/8/layout/vList2"/>
    <dgm:cxn modelId="{C0EB1D88-6446-47E4-99CE-F5F417CC52F5}" srcId="{4521682D-D380-46E3-A91A-18838A7DF1E3}" destId="{A330F3E4-0F28-47F6-A166-065B053DFF88}" srcOrd="4" destOrd="0" parTransId="{E0E81ADC-9F66-42B7-8252-2CCA0A27FACE}" sibTransId="{710C2E77-9EE7-453A-8E8B-70CC8531FA08}"/>
    <dgm:cxn modelId="{E2B5D69F-D9D2-416D-94E3-CF16021898D0}" type="presOf" srcId="{4521682D-D380-46E3-A91A-18838A7DF1E3}" destId="{6D207D14-66B7-42A2-A6A3-64AB05FAADCE}" srcOrd="0" destOrd="0" presId="urn:microsoft.com/office/officeart/2005/8/layout/vList2"/>
    <dgm:cxn modelId="{4D99F7B9-41E4-43B6-9849-65F201B581BC}" srcId="{4521682D-D380-46E3-A91A-18838A7DF1E3}" destId="{DB8885A5-B6EB-4F2C-B565-8E471C95E4F5}" srcOrd="3" destOrd="0" parTransId="{FED07ECD-87E1-46C6-A685-6F11ED1B0244}" sibTransId="{BF1C2B1D-3AC4-44C3-A217-E66F0BB7BD1D}"/>
    <dgm:cxn modelId="{E80701C2-6539-463A-A151-C31C5428D761}" type="presOf" srcId="{A330F3E4-0F28-47F6-A166-065B053DFF88}" destId="{F3432693-EA90-45F0-A9D1-07C9BF3C7ACB}" srcOrd="0" destOrd="0" presId="urn:microsoft.com/office/officeart/2005/8/layout/vList2"/>
    <dgm:cxn modelId="{32EC64DD-682C-4BEF-85BA-D7D979E71F4E}" type="presOf" srcId="{4B6B7787-D76E-4F78-8FA9-31BCD6E10BB7}" destId="{B09651CA-6082-4653-AB70-933BB1235F97}" srcOrd="0" destOrd="0" presId="urn:microsoft.com/office/officeart/2005/8/layout/vList2"/>
    <dgm:cxn modelId="{5893D7E6-1DA4-42D2-8FDC-2ED6EFC30D47}" srcId="{4521682D-D380-46E3-A91A-18838A7DF1E3}" destId="{F77E5DBE-809B-4934-AEFC-E0CF82680850}" srcOrd="1" destOrd="0" parTransId="{3FADD6D9-423C-49AC-891C-2ED5C18466D9}" sibTransId="{49C18DBA-CD31-49D2-AC8F-C4C215BFFCBE}"/>
    <dgm:cxn modelId="{CF2AF8A6-7CFE-40B1-8B2A-CEF52463EA16}" type="presParOf" srcId="{6D207D14-66B7-42A2-A6A3-64AB05FAADCE}" destId="{B09651CA-6082-4653-AB70-933BB1235F97}" srcOrd="0" destOrd="0" presId="urn:microsoft.com/office/officeart/2005/8/layout/vList2"/>
    <dgm:cxn modelId="{8A6AFBDC-F2CD-4B8E-836A-2D1352192C08}" type="presParOf" srcId="{6D207D14-66B7-42A2-A6A3-64AB05FAADCE}" destId="{625CCB83-139F-4C3E-BB50-1AAB056F816E}" srcOrd="1" destOrd="0" presId="urn:microsoft.com/office/officeart/2005/8/layout/vList2"/>
    <dgm:cxn modelId="{E7DE2EFF-CB34-45C3-8435-F50E70742497}" type="presParOf" srcId="{6D207D14-66B7-42A2-A6A3-64AB05FAADCE}" destId="{14242B1F-D9B5-48D7-B880-6ADD69BA03A8}" srcOrd="2" destOrd="0" presId="urn:microsoft.com/office/officeart/2005/8/layout/vList2"/>
    <dgm:cxn modelId="{3F16EB53-3C12-4AA8-B624-E7DD0A727E14}" type="presParOf" srcId="{6D207D14-66B7-42A2-A6A3-64AB05FAADCE}" destId="{868EFC29-8A99-437A-8E5B-E8590CA2C101}" srcOrd="3" destOrd="0" presId="urn:microsoft.com/office/officeart/2005/8/layout/vList2"/>
    <dgm:cxn modelId="{3C5A7FDD-0B81-4386-9DE5-81E9E62CDFAC}" type="presParOf" srcId="{6D207D14-66B7-42A2-A6A3-64AB05FAADCE}" destId="{14C74C61-1CDB-4754-9DB7-BD125709153E}" srcOrd="4" destOrd="0" presId="urn:microsoft.com/office/officeart/2005/8/layout/vList2"/>
    <dgm:cxn modelId="{F4ABDF0F-5B28-466C-8912-B65F0087A4A1}" type="presParOf" srcId="{6D207D14-66B7-42A2-A6A3-64AB05FAADCE}" destId="{11080CE5-D987-459C-95B7-886EF3881AB0}" srcOrd="5" destOrd="0" presId="urn:microsoft.com/office/officeart/2005/8/layout/vList2"/>
    <dgm:cxn modelId="{F027BA3F-8226-4401-8E92-6DDA4C3DE181}" type="presParOf" srcId="{6D207D14-66B7-42A2-A6A3-64AB05FAADCE}" destId="{49C89894-5EBE-471A-A468-46210B8B996A}" srcOrd="6" destOrd="0" presId="urn:microsoft.com/office/officeart/2005/8/layout/vList2"/>
    <dgm:cxn modelId="{6A78EBC1-FC5A-4BDA-8CE9-1D97CFE4273F}" type="presParOf" srcId="{6D207D14-66B7-42A2-A6A3-64AB05FAADCE}" destId="{48EBDE82-67EA-4DEA-BA6A-97760560F4BC}" srcOrd="7" destOrd="0" presId="urn:microsoft.com/office/officeart/2005/8/layout/vList2"/>
    <dgm:cxn modelId="{15DB1653-EEEC-4908-AF72-0B6591E8A65D}" type="presParOf" srcId="{6D207D14-66B7-42A2-A6A3-64AB05FAADCE}" destId="{F3432693-EA90-45F0-A9D1-07C9BF3C7ACB}"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651CA-6082-4653-AB70-933BB1235F97}">
      <dsp:nvSpPr>
        <dsp:cNvPr id="0" name=""/>
        <dsp:cNvSpPr/>
      </dsp:nvSpPr>
      <dsp:spPr>
        <a:xfrm>
          <a:off x="0" y="1211"/>
          <a:ext cx="5422390" cy="587148"/>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rPr>
            <a:t>Adaptable,</a:t>
          </a:r>
          <a:r>
            <a:rPr lang="en-US" sz="2000" b="1" kern="1200" cap="none" baseline="0" dirty="0">
              <a:solidFill>
                <a:schemeClr val="tx2">
                  <a:lumMod val="10000"/>
                  <a:lumOff val="90000"/>
                </a:schemeClr>
              </a:solidFill>
              <a:latin typeface="Courier New" panose="02070309020205020404" pitchFamily="49" charset="0"/>
              <a:cs typeface="Courier New" panose="02070309020205020404" pitchFamily="49" charset="0"/>
            </a:rPr>
            <a:t> Fast, Flexible, and Effective</a:t>
          </a:r>
          <a:endPar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endParaRPr>
        </a:p>
      </dsp:txBody>
      <dsp:txXfrm>
        <a:off x="0" y="1211"/>
        <a:ext cx="5422390" cy="587148"/>
      </dsp:txXfrm>
    </dsp:sp>
    <dsp:sp modelId="{14242B1F-D9B5-48D7-B880-6ADD69BA03A8}">
      <dsp:nvSpPr>
        <dsp:cNvPr id="0" name=""/>
        <dsp:cNvSpPr/>
      </dsp:nvSpPr>
      <dsp:spPr>
        <a:xfrm>
          <a:off x="0" y="600818"/>
          <a:ext cx="5422390" cy="587148"/>
        </a:xfrm>
        <a:prstGeom prst="rect">
          <a:avLst/>
        </a:prstGeom>
        <a:solidFill>
          <a:schemeClr val="accent1">
            <a:lumMod val="75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PH" sz="2000" b="1" kern="1200" cap="none" dirty="0">
              <a:solidFill>
                <a:schemeClr val="accent1">
                  <a:lumMod val="20000"/>
                  <a:lumOff val="80000"/>
                </a:schemeClr>
              </a:solidFill>
              <a:latin typeface="Courier New" panose="02070309020205020404" pitchFamily="49" charset="0"/>
              <a:ea typeface="+mn-ea"/>
              <a:cs typeface="Courier New" panose="02070309020205020404" pitchFamily="49" charset="0"/>
            </a:rPr>
            <a:t>Open</a:t>
          </a:r>
          <a:r>
            <a:rPr lang="en-PH" sz="2000" b="1" kern="1200" cap="none" baseline="0" dirty="0">
              <a:solidFill>
                <a:schemeClr val="accent1">
                  <a:lumMod val="20000"/>
                  <a:lumOff val="80000"/>
                </a:schemeClr>
              </a:solidFill>
              <a:latin typeface="Courier New" panose="02070309020205020404" pitchFamily="49" charset="0"/>
              <a:ea typeface="+mn-ea"/>
              <a:cs typeface="Courier New" panose="02070309020205020404" pitchFamily="49" charset="0"/>
            </a:rPr>
            <a:t> Communication</a:t>
          </a:r>
          <a:endParaRPr lang="ru-RU" sz="2000" b="1" kern="1200" cap="none" dirty="0">
            <a:solidFill>
              <a:schemeClr val="accent1">
                <a:lumMod val="20000"/>
                <a:lumOff val="80000"/>
              </a:schemeClr>
            </a:solidFill>
            <a:latin typeface="Courier New" panose="02070309020205020404" pitchFamily="49" charset="0"/>
            <a:ea typeface="+mn-ea"/>
            <a:cs typeface="Courier New" panose="02070309020205020404" pitchFamily="49" charset="0"/>
          </a:endParaRPr>
        </a:p>
      </dsp:txBody>
      <dsp:txXfrm>
        <a:off x="0" y="600818"/>
        <a:ext cx="5422390" cy="587148"/>
      </dsp:txXfrm>
    </dsp:sp>
    <dsp:sp modelId="{14C74C61-1CDB-4754-9DB7-BD125709153E}">
      <dsp:nvSpPr>
        <dsp:cNvPr id="0" name=""/>
        <dsp:cNvSpPr/>
      </dsp:nvSpPr>
      <dsp:spPr>
        <a:xfrm>
          <a:off x="0" y="1200425"/>
          <a:ext cx="5422390" cy="587148"/>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711200">
            <a:lnSpc>
              <a:spcPct val="90000"/>
            </a:lnSpc>
            <a:spcBef>
              <a:spcPct val="0"/>
            </a:spcBef>
            <a:spcAft>
              <a:spcPct val="35000"/>
            </a:spcAft>
            <a:buNone/>
          </a:pPr>
          <a:r>
            <a:rPr lang="en-US" sz="2000" b="1" kern="1200" cap="none" dirty="0">
              <a:latin typeface="Courier New" panose="02070309020205020404" pitchFamily="49" charset="0"/>
              <a:ea typeface="+mn-ea"/>
              <a:cs typeface="Courier New" panose="02070309020205020404" pitchFamily="49" charset="0"/>
            </a:rPr>
            <a:t>Shared Responsibility</a:t>
          </a:r>
          <a:endParaRPr lang="ru-RU" sz="2000" b="1" kern="1200" cap="none" dirty="0">
            <a:solidFill>
              <a:schemeClr val="tx2">
                <a:lumMod val="10000"/>
                <a:lumOff val="90000"/>
              </a:schemeClr>
            </a:solidFill>
            <a:latin typeface="Courier New" panose="02070309020205020404" pitchFamily="49" charset="0"/>
            <a:ea typeface="+mn-ea"/>
            <a:cs typeface="Courier New" panose="02070309020205020404" pitchFamily="49" charset="0"/>
          </a:endParaRPr>
        </a:p>
      </dsp:txBody>
      <dsp:txXfrm>
        <a:off x="0" y="1200425"/>
        <a:ext cx="5422390" cy="587148"/>
      </dsp:txXfrm>
    </dsp:sp>
    <dsp:sp modelId="{49C89894-5EBE-471A-A468-46210B8B996A}">
      <dsp:nvSpPr>
        <dsp:cNvPr id="0" name=""/>
        <dsp:cNvSpPr/>
      </dsp:nvSpPr>
      <dsp:spPr>
        <a:xfrm>
          <a:off x="0" y="1800033"/>
          <a:ext cx="5422390" cy="587148"/>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PH" sz="2000" b="1" kern="1200" cap="none" dirty="0">
              <a:latin typeface="Courier New" panose="02070309020205020404" pitchFamily="49" charset="0"/>
              <a:ea typeface="+mn-ea"/>
              <a:cs typeface="Courier New" panose="02070309020205020404" pitchFamily="49" charset="0"/>
            </a:rPr>
            <a:t>Continuous Improvement</a:t>
          </a:r>
          <a:endPar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endParaRPr>
        </a:p>
      </dsp:txBody>
      <dsp:txXfrm>
        <a:off x="0" y="1800033"/>
        <a:ext cx="5422390" cy="587148"/>
      </dsp:txXfrm>
    </dsp:sp>
    <dsp:sp modelId="{F3432693-EA90-45F0-A9D1-07C9BF3C7ACB}">
      <dsp:nvSpPr>
        <dsp:cNvPr id="0" name=""/>
        <dsp:cNvSpPr/>
      </dsp:nvSpPr>
      <dsp:spPr>
        <a:xfrm>
          <a:off x="0" y="2399640"/>
          <a:ext cx="5422390" cy="587148"/>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PH" sz="2000" b="1" kern="1200" cap="none" dirty="0">
              <a:latin typeface="Courier New" panose="02070309020205020404" pitchFamily="49" charset="0"/>
              <a:ea typeface="+mn-ea"/>
              <a:cs typeface="Courier New" panose="02070309020205020404" pitchFamily="49" charset="0"/>
            </a:rPr>
            <a:t>Product Backlogs &amp; Sprints</a:t>
          </a:r>
          <a:endPar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endParaRPr>
        </a:p>
      </dsp:txBody>
      <dsp:txXfrm>
        <a:off x="0" y="2399640"/>
        <a:ext cx="5422390" cy="5871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6D37A0-F398-4276-AAF6-E62AA90BC9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96B402-FD6E-4995-8160-C6DD76DAAC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A37F7A-782D-430C-B7DE-046B665BEF14}" type="datetimeFigureOut">
              <a:rPr lang="en-US" smtClean="0"/>
              <a:t>12/7/2022</a:t>
            </a:fld>
            <a:endParaRPr lang="en-US" dirty="0"/>
          </a:p>
        </p:txBody>
      </p:sp>
      <p:sp>
        <p:nvSpPr>
          <p:cNvPr id="4" name="Footer Placeholder 3">
            <a:extLst>
              <a:ext uri="{FF2B5EF4-FFF2-40B4-BE49-F238E27FC236}">
                <a16:creationId xmlns:a16="http://schemas.microsoft.com/office/drawing/2014/main" id="{67BA7967-B488-405D-84A2-64F6D9128F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A65115A-3EB4-4B47-8F4B-4F42519BF9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0885D5-D443-4228-8B2C-B9DF9A30D578}" type="slidenum">
              <a:rPr lang="en-US" smtClean="0"/>
              <a:t>‹#›</a:t>
            </a:fld>
            <a:endParaRPr lang="en-US" dirty="0"/>
          </a:p>
        </p:txBody>
      </p:sp>
    </p:spTree>
    <p:extLst>
      <p:ext uri="{BB962C8B-B14F-4D97-AF65-F5344CB8AC3E}">
        <p14:creationId xmlns:p14="http://schemas.microsoft.com/office/powerpoint/2010/main" val="4147891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CCEED-E5F4-4698-B012-83262916D7BD}" type="datetimeFigureOut">
              <a:rPr lang="en-US" noProof="0" smtClean="0"/>
              <a:t>12/7/2022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2F9AB-3C90-481E-8C34-4F549BF455D7}" type="slidenum">
              <a:rPr lang="en-US" noProof="0" smtClean="0"/>
              <a:t>‹#›</a:t>
            </a:fld>
            <a:endParaRPr lang="en-US" noProof="0" dirty="0"/>
          </a:p>
        </p:txBody>
      </p:sp>
    </p:spTree>
    <p:extLst>
      <p:ext uri="{BB962C8B-B14F-4D97-AF65-F5344CB8AC3E}">
        <p14:creationId xmlns:p14="http://schemas.microsoft.com/office/powerpoint/2010/main" val="3891717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a:t>
            </a:fld>
            <a:endParaRPr lang="en-US" dirty="0"/>
          </a:p>
        </p:txBody>
      </p:sp>
    </p:spTree>
    <p:extLst>
      <p:ext uri="{BB962C8B-B14F-4D97-AF65-F5344CB8AC3E}">
        <p14:creationId xmlns:p14="http://schemas.microsoft.com/office/powerpoint/2010/main" val="616912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10</a:t>
            </a:fld>
            <a:endParaRPr lang="en-US" dirty="0"/>
          </a:p>
        </p:txBody>
      </p:sp>
    </p:spTree>
    <p:extLst>
      <p:ext uri="{BB962C8B-B14F-4D97-AF65-F5344CB8AC3E}">
        <p14:creationId xmlns:p14="http://schemas.microsoft.com/office/powerpoint/2010/main" val="1996618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11</a:t>
            </a:fld>
            <a:endParaRPr lang="en-US" dirty="0"/>
          </a:p>
        </p:txBody>
      </p:sp>
    </p:spTree>
    <p:extLst>
      <p:ext uri="{BB962C8B-B14F-4D97-AF65-F5344CB8AC3E}">
        <p14:creationId xmlns:p14="http://schemas.microsoft.com/office/powerpoint/2010/main" val="1028713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12</a:t>
            </a:fld>
            <a:endParaRPr lang="en-US" dirty="0"/>
          </a:p>
        </p:txBody>
      </p:sp>
    </p:spTree>
    <p:extLst>
      <p:ext uri="{BB962C8B-B14F-4D97-AF65-F5344CB8AC3E}">
        <p14:creationId xmlns:p14="http://schemas.microsoft.com/office/powerpoint/2010/main" val="634953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13</a:t>
            </a:fld>
            <a:endParaRPr lang="en-US" dirty="0"/>
          </a:p>
        </p:txBody>
      </p:sp>
    </p:spTree>
    <p:extLst>
      <p:ext uri="{BB962C8B-B14F-4D97-AF65-F5344CB8AC3E}">
        <p14:creationId xmlns:p14="http://schemas.microsoft.com/office/powerpoint/2010/main" val="3673375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14</a:t>
            </a:fld>
            <a:endParaRPr lang="en-US" dirty="0"/>
          </a:p>
        </p:txBody>
      </p:sp>
    </p:spTree>
    <p:extLst>
      <p:ext uri="{BB962C8B-B14F-4D97-AF65-F5344CB8AC3E}">
        <p14:creationId xmlns:p14="http://schemas.microsoft.com/office/powerpoint/2010/main" val="543154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15</a:t>
            </a:fld>
            <a:endParaRPr lang="en-US" dirty="0"/>
          </a:p>
        </p:txBody>
      </p:sp>
    </p:spTree>
    <p:extLst>
      <p:ext uri="{BB962C8B-B14F-4D97-AF65-F5344CB8AC3E}">
        <p14:creationId xmlns:p14="http://schemas.microsoft.com/office/powerpoint/2010/main" val="4249298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16</a:t>
            </a:fld>
            <a:endParaRPr lang="en-US" dirty="0"/>
          </a:p>
        </p:txBody>
      </p:sp>
    </p:spTree>
    <p:extLst>
      <p:ext uri="{BB962C8B-B14F-4D97-AF65-F5344CB8AC3E}">
        <p14:creationId xmlns:p14="http://schemas.microsoft.com/office/powerpoint/2010/main" val="3283612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17</a:t>
            </a:fld>
            <a:endParaRPr lang="en-US" dirty="0"/>
          </a:p>
        </p:txBody>
      </p:sp>
    </p:spTree>
    <p:extLst>
      <p:ext uri="{BB962C8B-B14F-4D97-AF65-F5344CB8AC3E}">
        <p14:creationId xmlns:p14="http://schemas.microsoft.com/office/powerpoint/2010/main" val="3431286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18</a:t>
            </a:fld>
            <a:endParaRPr lang="en-US" dirty="0"/>
          </a:p>
        </p:txBody>
      </p:sp>
    </p:spTree>
    <p:extLst>
      <p:ext uri="{BB962C8B-B14F-4D97-AF65-F5344CB8AC3E}">
        <p14:creationId xmlns:p14="http://schemas.microsoft.com/office/powerpoint/2010/main" val="641409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19</a:t>
            </a:fld>
            <a:endParaRPr lang="en-US" dirty="0"/>
          </a:p>
        </p:txBody>
      </p:sp>
    </p:spTree>
    <p:extLst>
      <p:ext uri="{BB962C8B-B14F-4D97-AF65-F5344CB8AC3E}">
        <p14:creationId xmlns:p14="http://schemas.microsoft.com/office/powerpoint/2010/main" val="1733314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a:t>
            </a:fld>
            <a:endParaRPr lang="en-US" dirty="0"/>
          </a:p>
        </p:txBody>
      </p:sp>
    </p:spTree>
    <p:extLst>
      <p:ext uri="{BB962C8B-B14F-4D97-AF65-F5344CB8AC3E}">
        <p14:creationId xmlns:p14="http://schemas.microsoft.com/office/powerpoint/2010/main" val="3130172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20</a:t>
            </a:fld>
            <a:endParaRPr lang="en-US" dirty="0"/>
          </a:p>
        </p:txBody>
      </p:sp>
    </p:spTree>
    <p:extLst>
      <p:ext uri="{BB962C8B-B14F-4D97-AF65-F5344CB8AC3E}">
        <p14:creationId xmlns:p14="http://schemas.microsoft.com/office/powerpoint/2010/main" val="8544718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21</a:t>
            </a:fld>
            <a:endParaRPr lang="en-US" dirty="0"/>
          </a:p>
        </p:txBody>
      </p:sp>
    </p:spTree>
    <p:extLst>
      <p:ext uri="{BB962C8B-B14F-4D97-AF65-F5344CB8AC3E}">
        <p14:creationId xmlns:p14="http://schemas.microsoft.com/office/powerpoint/2010/main" val="4080767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22</a:t>
            </a:fld>
            <a:endParaRPr lang="en-US" dirty="0"/>
          </a:p>
        </p:txBody>
      </p:sp>
    </p:spTree>
    <p:extLst>
      <p:ext uri="{BB962C8B-B14F-4D97-AF65-F5344CB8AC3E}">
        <p14:creationId xmlns:p14="http://schemas.microsoft.com/office/powerpoint/2010/main" val="2723147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23</a:t>
            </a:fld>
            <a:endParaRPr lang="en-US" dirty="0"/>
          </a:p>
        </p:txBody>
      </p:sp>
    </p:spTree>
    <p:extLst>
      <p:ext uri="{BB962C8B-B14F-4D97-AF65-F5344CB8AC3E}">
        <p14:creationId xmlns:p14="http://schemas.microsoft.com/office/powerpoint/2010/main" val="21907355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24</a:t>
            </a:fld>
            <a:endParaRPr lang="en-US" dirty="0"/>
          </a:p>
        </p:txBody>
      </p:sp>
    </p:spTree>
    <p:extLst>
      <p:ext uri="{BB962C8B-B14F-4D97-AF65-F5344CB8AC3E}">
        <p14:creationId xmlns:p14="http://schemas.microsoft.com/office/powerpoint/2010/main" val="511622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25</a:t>
            </a:fld>
            <a:endParaRPr lang="en-US" dirty="0"/>
          </a:p>
        </p:txBody>
      </p:sp>
    </p:spTree>
    <p:extLst>
      <p:ext uri="{BB962C8B-B14F-4D97-AF65-F5344CB8AC3E}">
        <p14:creationId xmlns:p14="http://schemas.microsoft.com/office/powerpoint/2010/main" val="307334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26</a:t>
            </a:fld>
            <a:endParaRPr lang="en-US" dirty="0"/>
          </a:p>
        </p:txBody>
      </p:sp>
    </p:spTree>
    <p:extLst>
      <p:ext uri="{BB962C8B-B14F-4D97-AF65-F5344CB8AC3E}">
        <p14:creationId xmlns:p14="http://schemas.microsoft.com/office/powerpoint/2010/main" val="2624560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27</a:t>
            </a:fld>
            <a:endParaRPr lang="en-US" dirty="0"/>
          </a:p>
        </p:txBody>
      </p:sp>
    </p:spTree>
    <p:extLst>
      <p:ext uri="{BB962C8B-B14F-4D97-AF65-F5344CB8AC3E}">
        <p14:creationId xmlns:p14="http://schemas.microsoft.com/office/powerpoint/2010/main" val="2398996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28</a:t>
            </a:fld>
            <a:endParaRPr lang="en-US" dirty="0"/>
          </a:p>
        </p:txBody>
      </p:sp>
    </p:spTree>
    <p:extLst>
      <p:ext uri="{BB962C8B-B14F-4D97-AF65-F5344CB8AC3E}">
        <p14:creationId xmlns:p14="http://schemas.microsoft.com/office/powerpoint/2010/main" val="1122167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29</a:t>
            </a:fld>
            <a:endParaRPr lang="en-US" dirty="0"/>
          </a:p>
        </p:txBody>
      </p:sp>
    </p:spTree>
    <p:extLst>
      <p:ext uri="{BB962C8B-B14F-4D97-AF65-F5344CB8AC3E}">
        <p14:creationId xmlns:p14="http://schemas.microsoft.com/office/powerpoint/2010/main" val="801122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a:t>
            </a:fld>
            <a:endParaRPr lang="en-US" dirty="0"/>
          </a:p>
        </p:txBody>
      </p:sp>
    </p:spTree>
    <p:extLst>
      <p:ext uri="{BB962C8B-B14F-4D97-AF65-F5344CB8AC3E}">
        <p14:creationId xmlns:p14="http://schemas.microsoft.com/office/powerpoint/2010/main" val="7185311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30</a:t>
            </a:fld>
            <a:endParaRPr lang="en-US" dirty="0"/>
          </a:p>
        </p:txBody>
      </p:sp>
    </p:spTree>
    <p:extLst>
      <p:ext uri="{BB962C8B-B14F-4D97-AF65-F5344CB8AC3E}">
        <p14:creationId xmlns:p14="http://schemas.microsoft.com/office/powerpoint/2010/main" val="26715896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31</a:t>
            </a:fld>
            <a:endParaRPr lang="en-US" dirty="0"/>
          </a:p>
        </p:txBody>
      </p:sp>
    </p:spTree>
    <p:extLst>
      <p:ext uri="{BB962C8B-B14F-4D97-AF65-F5344CB8AC3E}">
        <p14:creationId xmlns:p14="http://schemas.microsoft.com/office/powerpoint/2010/main" val="16724290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32</a:t>
            </a:fld>
            <a:endParaRPr lang="en-US" dirty="0"/>
          </a:p>
        </p:txBody>
      </p:sp>
    </p:spTree>
    <p:extLst>
      <p:ext uri="{BB962C8B-B14F-4D97-AF65-F5344CB8AC3E}">
        <p14:creationId xmlns:p14="http://schemas.microsoft.com/office/powerpoint/2010/main" val="19613618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33</a:t>
            </a:fld>
            <a:endParaRPr lang="en-US" dirty="0"/>
          </a:p>
        </p:txBody>
      </p:sp>
    </p:spTree>
    <p:extLst>
      <p:ext uri="{BB962C8B-B14F-4D97-AF65-F5344CB8AC3E}">
        <p14:creationId xmlns:p14="http://schemas.microsoft.com/office/powerpoint/2010/main" val="4856162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34</a:t>
            </a:fld>
            <a:endParaRPr lang="en-US" dirty="0"/>
          </a:p>
        </p:txBody>
      </p:sp>
    </p:spTree>
    <p:extLst>
      <p:ext uri="{BB962C8B-B14F-4D97-AF65-F5344CB8AC3E}">
        <p14:creationId xmlns:p14="http://schemas.microsoft.com/office/powerpoint/2010/main" val="16312626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35</a:t>
            </a:fld>
            <a:endParaRPr lang="en-US" dirty="0"/>
          </a:p>
        </p:txBody>
      </p:sp>
    </p:spTree>
    <p:extLst>
      <p:ext uri="{BB962C8B-B14F-4D97-AF65-F5344CB8AC3E}">
        <p14:creationId xmlns:p14="http://schemas.microsoft.com/office/powerpoint/2010/main" val="2967733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36</a:t>
            </a:fld>
            <a:endParaRPr lang="en-US" dirty="0"/>
          </a:p>
        </p:txBody>
      </p:sp>
    </p:spTree>
    <p:extLst>
      <p:ext uri="{BB962C8B-B14F-4D97-AF65-F5344CB8AC3E}">
        <p14:creationId xmlns:p14="http://schemas.microsoft.com/office/powerpoint/2010/main" val="5312156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37</a:t>
            </a:fld>
            <a:endParaRPr lang="en-US" dirty="0"/>
          </a:p>
        </p:txBody>
      </p:sp>
    </p:spTree>
    <p:extLst>
      <p:ext uri="{BB962C8B-B14F-4D97-AF65-F5344CB8AC3E}">
        <p14:creationId xmlns:p14="http://schemas.microsoft.com/office/powerpoint/2010/main" val="1277777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38</a:t>
            </a:fld>
            <a:endParaRPr lang="en-US" dirty="0"/>
          </a:p>
        </p:txBody>
      </p:sp>
    </p:spTree>
    <p:extLst>
      <p:ext uri="{BB962C8B-B14F-4D97-AF65-F5344CB8AC3E}">
        <p14:creationId xmlns:p14="http://schemas.microsoft.com/office/powerpoint/2010/main" val="41906940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39</a:t>
            </a:fld>
            <a:endParaRPr lang="en-US" dirty="0"/>
          </a:p>
        </p:txBody>
      </p:sp>
    </p:spTree>
    <p:extLst>
      <p:ext uri="{BB962C8B-B14F-4D97-AF65-F5344CB8AC3E}">
        <p14:creationId xmlns:p14="http://schemas.microsoft.com/office/powerpoint/2010/main" val="25188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a:t>
            </a:fld>
            <a:endParaRPr lang="en-US" dirty="0"/>
          </a:p>
        </p:txBody>
      </p:sp>
    </p:spTree>
    <p:extLst>
      <p:ext uri="{BB962C8B-B14F-4D97-AF65-F5344CB8AC3E}">
        <p14:creationId xmlns:p14="http://schemas.microsoft.com/office/powerpoint/2010/main" val="11213688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40</a:t>
            </a:fld>
            <a:endParaRPr lang="en-US" dirty="0"/>
          </a:p>
        </p:txBody>
      </p:sp>
    </p:spTree>
    <p:extLst>
      <p:ext uri="{BB962C8B-B14F-4D97-AF65-F5344CB8AC3E}">
        <p14:creationId xmlns:p14="http://schemas.microsoft.com/office/powerpoint/2010/main" val="32120620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41</a:t>
            </a:fld>
            <a:endParaRPr lang="en-US" dirty="0"/>
          </a:p>
        </p:txBody>
      </p:sp>
    </p:spTree>
    <p:extLst>
      <p:ext uri="{BB962C8B-B14F-4D97-AF65-F5344CB8AC3E}">
        <p14:creationId xmlns:p14="http://schemas.microsoft.com/office/powerpoint/2010/main" val="35052280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42</a:t>
            </a:fld>
            <a:endParaRPr lang="en-US" dirty="0"/>
          </a:p>
        </p:txBody>
      </p:sp>
    </p:spTree>
    <p:extLst>
      <p:ext uri="{BB962C8B-B14F-4D97-AF65-F5344CB8AC3E}">
        <p14:creationId xmlns:p14="http://schemas.microsoft.com/office/powerpoint/2010/main" val="13220100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43</a:t>
            </a:fld>
            <a:endParaRPr lang="en-US" dirty="0"/>
          </a:p>
        </p:txBody>
      </p:sp>
    </p:spTree>
    <p:extLst>
      <p:ext uri="{BB962C8B-B14F-4D97-AF65-F5344CB8AC3E}">
        <p14:creationId xmlns:p14="http://schemas.microsoft.com/office/powerpoint/2010/main" val="39740400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44</a:t>
            </a:fld>
            <a:endParaRPr lang="en-US" dirty="0"/>
          </a:p>
        </p:txBody>
      </p:sp>
    </p:spTree>
    <p:extLst>
      <p:ext uri="{BB962C8B-B14F-4D97-AF65-F5344CB8AC3E}">
        <p14:creationId xmlns:p14="http://schemas.microsoft.com/office/powerpoint/2010/main" val="41680645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45</a:t>
            </a:fld>
            <a:endParaRPr lang="en-US" dirty="0"/>
          </a:p>
        </p:txBody>
      </p:sp>
    </p:spTree>
    <p:extLst>
      <p:ext uri="{BB962C8B-B14F-4D97-AF65-F5344CB8AC3E}">
        <p14:creationId xmlns:p14="http://schemas.microsoft.com/office/powerpoint/2010/main" val="19188844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46</a:t>
            </a:fld>
            <a:endParaRPr lang="en-US" dirty="0"/>
          </a:p>
        </p:txBody>
      </p:sp>
    </p:spTree>
    <p:extLst>
      <p:ext uri="{BB962C8B-B14F-4D97-AF65-F5344CB8AC3E}">
        <p14:creationId xmlns:p14="http://schemas.microsoft.com/office/powerpoint/2010/main" val="9334107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47</a:t>
            </a:fld>
            <a:endParaRPr lang="en-US" dirty="0"/>
          </a:p>
        </p:txBody>
      </p:sp>
    </p:spTree>
    <p:extLst>
      <p:ext uri="{BB962C8B-B14F-4D97-AF65-F5344CB8AC3E}">
        <p14:creationId xmlns:p14="http://schemas.microsoft.com/office/powerpoint/2010/main" val="4177553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48</a:t>
            </a:fld>
            <a:endParaRPr lang="en-US" dirty="0"/>
          </a:p>
        </p:txBody>
      </p:sp>
    </p:spTree>
    <p:extLst>
      <p:ext uri="{BB962C8B-B14F-4D97-AF65-F5344CB8AC3E}">
        <p14:creationId xmlns:p14="http://schemas.microsoft.com/office/powerpoint/2010/main" val="317962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49</a:t>
            </a:fld>
            <a:endParaRPr lang="en-US" dirty="0"/>
          </a:p>
        </p:txBody>
      </p:sp>
    </p:spTree>
    <p:extLst>
      <p:ext uri="{BB962C8B-B14F-4D97-AF65-F5344CB8AC3E}">
        <p14:creationId xmlns:p14="http://schemas.microsoft.com/office/powerpoint/2010/main" val="3862370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a:t>
            </a:fld>
            <a:endParaRPr lang="en-US" dirty="0"/>
          </a:p>
        </p:txBody>
      </p:sp>
    </p:spTree>
    <p:extLst>
      <p:ext uri="{BB962C8B-B14F-4D97-AF65-F5344CB8AC3E}">
        <p14:creationId xmlns:p14="http://schemas.microsoft.com/office/powerpoint/2010/main" val="41404955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50</a:t>
            </a:fld>
            <a:endParaRPr lang="en-US" dirty="0"/>
          </a:p>
        </p:txBody>
      </p:sp>
    </p:spTree>
    <p:extLst>
      <p:ext uri="{BB962C8B-B14F-4D97-AF65-F5344CB8AC3E}">
        <p14:creationId xmlns:p14="http://schemas.microsoft.com/office/powerpoint/2010/main" val="16503018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51</a:t>
            </a:fld>
            <a:endParaRPr lang="en-US" dirty="0"/>
          </a:p>
        </p:txBody>
      </p:sp>
    </p:spTree>
    <p:extLst>
      <p:ext uri="{BB962C8B-B14F-4D97-AF65-F5344CB8AC3E}">
        <p14:creationId xmlns:p14="http://schemas.microsoft.com/office/powerpoint/2010/main" val="24060908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52</a:t>
            </a:fld>
            <a:endParaRPr lang="en-US" dirty="0"/>
          </a:p>
        </p:txBody>
      </p:sp>
    </p:spTree>
    <p:extLst>
      <p:ext uri="{BB962C8B-B14F-4D97-AF65-F5344CB8AC3E}">
        <p14:creationId xmlns:p14="http://schemas.microsoft.com/office/powerpoint/2010/main" val="3277918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53</a:t>
            </a:fld>
            <a:endParaRPr lang="en-US" dirty="0"/>
          </a:p>
        </p:txBody>
      </p:sp>
    </p:spTree>
    <p:extLst>
      <p:ext uri="{BB962C8B-B14F-4D97-AF65-F5344CB8AC3E}">
        <p14:creationId xmlns:p14="http://schemas.microsoft.com/office/powerpoint/2010/main" val="38805063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54</a:t>
            </a:fld>
            <a:endParaRPr lang="en-US" dirty="0"/>
          </a:p>
        </p:txBody>
      </p:sp>
    </p:spTree>
    <p:extLst>
      <p:ext uri="{BB962C8B-B14F-4D97-AF65-F5344CB8AC3E}">
        <p14:creationId xmlns:p14="http://schemas.microsoft.com/office/powerpoint/2010/main" val="34631870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55</a:t>
            </a:fld>
            <a:endParaRPr lang="en-US" dirty="0"/>
          </a:p>
        </p:txBody>
      </p:sp>
    </p:spTree>
    <p:extLst>
      <p:ext uri="{BB962C8B-B14F-4D97-AF65-F5344CB8AC3E}">
        <p14:creationId xmlns:p14="http://schemas.microsoft.com/office/powerpoint/2010/main" val="29979169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56</a:t>
            </a:fld>
            <a:endParaRPr lang="en-US" dirty="0"/>
          </a:p>
        </p:txBody>
      </p:sp>
    </p:spTree>
    <p:extLst>
      <p:ext uri="{BB962C8B-B14F-4D97-AF65-F5344CB8AC3E}">
        <p14:creationId xmlns:p14="http://schemas.microsoft.com/office/powerpoint/2010/main" val="31737254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57</a:t>
            </a:fld>
            <a:endParaRPr lang="en-US" dirty="0"/>
          </a:p>
        </p:txBody>
      </p:sp>
    </p:spTree>
    <p:extLst>
      <p:ext uri="{BB962C8B-B14F-4D97-AF65-F5344CB8AC3E}">
        <p14:creationId xmlns:p14="http://schemas.microsoft.com/office/powerpoint/2010/main" val="24117253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58</a:t>
            </a:fld>
            <a:endParaRPr lang="en-US" dirty="0"/>
          </a:p>
        </p:txBody>
      </p:sp>
    </p:spTree>
    <p:extLst>
      <p:ext uri="{BB962C8B-B14F-4D97-AF65-F5344CB8AC3E}">
        <p14:creationId xmlns:p14="http://schemas.microsoft.com/office/powerpoint/2010/main" val="153223758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59</a:t>
            </a:fld>
            <a:endParaRPr lang="en-US" dirty="0"/>
          </a:p>
        </p:txBody>
      </p:sp>
    </p:spTree>
    <p:extLst>
      <p:ext uri="{BB962C8B-B14F-4D97-AF65-F5344CB8AC3E}">
        <p14:creationId xmlns:p14="http://schemas.microsoft.com/office/powerpoint/2010/main" val="2476217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6</a:t>
            </a:fld>
            <a:endParaRPr lang="en-US" dirty="0"/>
          </a:p>
        </p:txBody>
      </p:sp>
    </p:spTree>
    <p:extLst>
      <p:ext uri="{BB962C8B-B14F-4D97-AF65-F5344CB8AC3E}">
        <p14:creationId xmlns:p14="http://schemas.microsoft.com/office/powerpoint/2010/main" val="4466818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60</a:t>
            </a:fld>
            <a:endParaRPr lang="en-US" dirty="0"/>
          </a:p>
        </p:txBody>
      </p:sp>
    </p:spTree>
    <p:extLst>
      <p:ext uri="{BB962C8B-B14F-4D97-AF65-F5344CB8AC3E}">
        <p14:creationId xmlns:p14="http://schemas.microsoft.com/office/powerpoint/2010/main" val="33347866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61</a:t>
            </a:fld>
            <a:endParaRPr lang="en-US" dirty="0"/>
          </a:p>
        </p:txBody>
      </p:sp>
    </p:spTree>
    <p:extLst>
      <p:ext uri="{BB962C8B-B14F-4D97-AF65-F5344CB8AC3E}">
        <p14:creationId xmlns:p14="http://schemas.microsoft.com/office/powerpoint/2010/main" val="4250445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7</a:t>
            </a:fld>
            <a:endParaRPr lang="en-US" dirty="0"/>
          </a:p>
        </p:txBody>
      </p:sp>
    </p:spTree>
    <p:extLst>
      <p:ext uri="{BB962C8B-B14F-4D97-AF65-F5344CB8AC3E}">
        <p14:creationId xmlns:p14="http://schemas.microsoft.com/office/powerpoint/2010/main" val="173299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8</a:t>
            </a:fld>
            <a:endParaRPr lang="en-US" dirty="0"/>
          </a:p>
        </p:txBody>
      </p:sp>
    </p:spTree>
    <p:extLst>
      <p:ext uri="{BB962C8B-B14F-4D97-AF65-F5344CB8AC3E}">
        <p14:creationId xmlns:p14="http://schemas.microsoft.com/office/powerpoint/2010/main" val="3415160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9</a:t>
            </a:fld>
            <a:endParaRPr lang="en-US" dirty="0"/>
          </a:p>
        </p:txBody>
      </p:sp>
    </p:spTree>
    <p:extLst>
      <p:ext uri="{BB962C8B-B14F-4D97-AF65-F5344CB8AC3E}">
        <p14:creationId xmlns:p14="http://schemas.microsoft.com/office/powerpoint/2010/main" val="1454866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a:xfrm>
            <a:off x="7605951" y="6423914"/>
            <a:ext cx="2844799" cy="365125"/>
          </a:xfrm>
        </p:spPr>
        <p:txBody>
          <a:bodyPr/>
          <a:lstStyle/>
          <a:p>
            <a:fld id="{73816531-CCD3-4909-A41B-EAB1049BDA8C}" type="datetime1">
              <a:rPr lang="en-US" smtClean="0"/>
              <a:t>12/7/2022</a:t>
            </a:fld>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a:extLst>
              <a:ext uri="{FF2B5EF4-FFF2-40B4-BE49-F238E27FC236}">
                <a16:creationId xmlns:a16="http://schemas.microsoft.com/office/drawing/2014/main" id="{3FB45199-F13E-4CB5-AF62-71432CD4898C}"/>
              </a:ext>
            </a:extLst>
          </p:cNvPr>
          <p:cNvSpPr>
            <a:spLocks noGrp="1"/>
          </p:cNvSpPr>
          <p:nvPr>
            <p:ph type="ftr" sz="quarter" idx="11"/>
          </p:nvPr>
        </p:nvSpPr>
        <p:spPr>
          <a:xfrm>
            <a:off x="355101" y="6423914"/>
            <a:ext cx="6818262" cy="365125"/>
          </a:xfrm>
        </p:spPr>
        <p:txBody>
          <a:bodyPr/>
          <a:lstStyle/>
          <a:p>
            <a:pPr algn="l"/>
            <a:r>
              <a:rPr lang="en-US" dirty="0"/>
              <a:t>Teach a Course</a:t>
            </a:r>
          </a:p>
        </p:txBody>
      </p:sp>
    </p:spTree>
    <p:extLst>
      <p:ext uri="{BB962C8B-B14F-4D97-AF65-F5344CB8AC3E}">
        <p14:creationId xmlns:p14="http://schemas.microsoft.com/office/powerpoint/2010/main" val="380092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242275"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358529"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4" name="Text Placeholder 3">
            <a:extLst>
              <a:ext uri="{FF2B5EF4-FFF2-40B4-BE49-F238E27FC236}">
                <a16:creationId xmlns:a16="http://schemas.microsoft.com/office/drawing/2014/main" id="{9AC935A1-3DFF-457D-8C70-E337C3D84F5A}"/>
              </a:ext>
            </a:extLst>
          </p:cNvPr>
          <p:cNvSpPr>
            <a:spLocks noGrp="1"/>
          </p:cNvSpPr>
          <p:nvPr>
            <p:ph type="body" sz="half" idx="2"/>
          </p:nvPr>
        </p:nvSpPr>
        <p:spPr>
          <a:xfrm>
            <a:off x="358529" y="2057400"/>
            <a:ext cx="3790884" cy="3811588"/>
          </a:xfrm>
        </p:spPr>
        <p:txBody>
          <a:bodyPr/>
          <a:lstStyle>
            <a:lvl1pPr marL="216000" indent="-216000">
              <a:lnSpc>
                <a:spcPct val="90000"/>
              </a:lnSpc>
              <a:buFont typeface="Wingdings" panose="05000000000000000000" pitchFamily="2" charset="2"/>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12/7/2022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Footer Placeholder 5">
            <a:extLst>
              <a:ext uri="{FF2B5EF4-FFF2-40B4-BE49-F238E27FC236}">
                <a16:creationId xmlns:a16="http://schemas.microsoft.com/office/drawing/2014/main" id="{A620A17C-5577-4021-9044-146DC609ECC5}"/>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268622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icture with Caption_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4144457"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12/7/2022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4144457" y="2057400"/>
            <a:ext cx="3791456" cy="38623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Footer Placeholder 5">
            <a:extLst>
              <a:ext uri="{FF2B5EF4-FFF2-40B4-BE49-F238E27FC236}">
                <a16:creationId xmlns:a16="http://schemas.microsoft.com/office/drawing/2014/main" id="{3D444C08-6A3A-4BFB-9494-43F3DE33E91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1445521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Picture with Caption_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4244562"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8355530" y="457200"/>
            <a:ext cx="357739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12/7/2022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8355530" y="2057400"/>
            <a:ext cx="3577934"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Click to edit Master text styles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Second level</a:t>
            </a:r>
          </a:p>
        </p:txBody>
      </p:sp>
      <p:sp>
        <p:nvSpPr>
          <p:cNvPr id="9" name="Footer Placeholder 5">
            <a:extLst>
              <a:ext uri="{FF2B5EF4-FFF2-40B4-BE49-F238E27FC236}">
                <a16:creationId xmlns:a16="http://schemas.microsoft.com/office/drawing/2014/main" id="{FE695AAC-8311-4518-A219-DE58BF92AEA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917956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Left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7537685" cy="6858000"/>
          </a:xfrm>
        </p:spPr>
        <p:txBody>
          <a:bodyPr anchor="ctr" anchorCtr="0"/>
          <a:lstStyle>
            <a:lvl1pPr algn="ctr">
              <a:defRPr/>
            </a:lvl1pPr>
          </a:lstStyle>
          <a:p>
            <a:r>
              <a:rPr lang="en-US" noProof="0" dirty="0"/>
              <a:t>Click icon to add picture</a:t>
            </a:r>
          </a:p>
        </p:txBody>
      </p:sp>
      <p:sp>
        <p:nvSpPr>
          <p:cNvPr id="2" name="Title 1">
            <a:extLst>
              <a:ext uri="{FF2B5EF4-FFF2-40B4-BE49-F238E27FC236}">
                <a16:creationId xmlns:a16="http://schemas.microsoft.com/office/drawing/2014/main" id="{93696899-6846-4B29-AD05-49215C31489C}"/>
              </a:ext>
            </a:extLst>
          </p:cNvPr>
          <p:cNvSpPr>
            <a:spLocks noGrp="1"/>
          </p:cNvSpPr>
          <p:nvPr>
            <p:ph type="title"/>
          </p:nvPr>
        </p:nvSpPr>
        <p:spPr>
          <a:xfrm>
            <a:off x="7955459" y="197123"/>
            <a:ext cx="3392382" cy="1675219"/>
          </a:xfrm>
        </p:spPr>
        <p:txBody>
          <a:bodyPr/>
          <a:lstStyle>
            <a:lvl1pPr>
              <a:defRPr>
                <a:solidFill>
                  <a:schemeClr val="accent1">
                    <a:lumMod val="75000"/>
                  </a:schemeClr>
                </a:solidFill>
              </a:defRPr>
            </a:lvl1pPr>
          </a:lstStyle>
          <a:p>
            <a:r>
              <a:rPr lang="en-US" noProof="0"/>
              <a:t>Click to edit Master title style</a:t>
            </a:r>
          </a:p>
        </p:txBody>
      </p:sp>
      <p:sp>
        <p:nvSpPr>
          <p:cNvPr id="19" name="Content Placeholder 8">
            <a:extLst>
              <a:ext uri="{FF2B5EF4-FFF2-40B4-BE49-F238E27FC236}">
                <a16:creationId xmlns:a16="http://schemas.microsoft.com/office/drawing/2014/main" id="{2939FABB-D58D-4DAF-878D-EB51A2AA620A}"/>
              </a:ext>
            </a:extLst>
          </p:cNvPr>
          <p:cNvSpPr>
            <a:spLocks noGrp="1"/>
          </p:cNvSpPr>
          <p:nvPr>
            <p:ph sz="quarter" idx="14"/>
          </p:nvPr>
        </p:nvSpPr>
        <p:spPr>
          <a:xfrm>
            <a:off x="7955459" y="2057400"/>
            <a:ext cx="3392382"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Click to edit Master text styles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Second level</a:t>
            </a:r>
          </a:p>
        </p:txBody>
      </p:sp>
      <p:sp>
        <p:nvSpPr>
          <p:cNvPr id="20" name="Rectangle 19">
            <a:extLst>
              <a:ext uri="{FF2B5EF4-FFF2-40B4-BE49-F238E27FC236}">
                <a16:creationId xmlns:a16="http://schemas.microsoft.com/office/drawing/2014/main" id="{82AD5814-D5B6-4BF5-BF94-2F284D0079F8}"/>
              </a:ext>
            </a:extLst>
          </p:cNvPr>
          <p:cNvSpPr/>
          <p:nvPr userDrawn="1"/>
        </p:nvSpPr>
        <p:spPr>
          <a:xfrm>
            <a:off x="8042147" y="453643"/>
            <a:ext cx="3528000" cy="985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Date Placeholder 4">
            <a:extLst>
              <a:ext uri="{FF2B5EF4-FFF2-40B4-BE49-F238E27FC236}">
                <a16:creationId xmlns:a16="http://schemas.microsoft.com/office/drawing/2014/main" id="{1FB18E8B-6111-4A64-AA8C-4CD4C9814C59}"/>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12/7/2022</a:t>
            </a:fld>
            <a:endParaRPr lang="en-US" noProof="0" dirty="0"/>
          </a:p>
        </p:txBody>
      </p:sp>
      <p:sp>
        <p:nvSpPr>
          <p:cNvPr id="23" name="Slide Number Placeholder 6">
            <a:extLst>
              <a:ext uri="{FF2B5EF4-FFF2-40B4-BE49-F238E27FC236}">
                <a16:creationId xmlns:a16="http://schemas.microsoft.com/office/drawing/2014/main" id="{D5311807-ED2F-406C-B107-B5D885AD840F}"/>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24" name="Footer Placeholder 5">
            <a:extLst>
              <a:ext uri="{FF2B5EF4-FFF2-40B4-BE49-F238E27FC236}">
                <a16:creationId xmlns:a16="http://schemas.microsoft.com/office/drawing/2014/main" id="{643FEB5F-C4B2-43B5-B019-DC467A62FAC1}"/>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1715664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_1">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119868" y="5356067"/>
            <a:ext cx="3625595" cy="1000782"/>
          </a:xfrm>
          <a:solidFill>
            <a:srgbClr val="465359"/>
          </a:solidFill>
        </p:spPr>
        <p:txBody>
          <a:bodyPr lIns="91440" tIns="0" rIns="91440" bIns="0">
            <a:normAutofit/>
          </a:bodyPr>
          <a:lstStyle>
            <a:lvl1pPr marL="0" indent="0" algn="ctr">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8119869" y="453642"/>
            <a:ext cx="3625595" cy="4826023"/>
          </a:xfrm>
          <a:solidFill>
            <a:schemeClr val="accent1"/>
          </a:solidFill>
        </p:spPr>
        <p:txBody>
          <a:bodyPr tIns="0" bIns="0" anchor="ctr" anchorCtr="0">
            <a:noAutofit/>
          </a:bodyPr>
          <a:lstStyle>
            <a:lvl1pPr algn="ct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39766" y="453642"/>
            <a:ext cx="7602421" cy="5903207"/>
          </a:xfrm>
          <a:solidFill>
            <a:schemeClr val="bg1">
              <a:lumMod val="85000"/>
            </a:schemeClr>
          </a:solidFill>
        </p:spPr>
        <p:txBody>
          <a:bodyPr lIns="457200" tIns="457200"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7605951" y="6423914"/>
            <a:ext cx="2844799" cy="365125"/>
          </a:xfrm>
        </p:spPr>
        <p:txBody>
          <a:bodyPr/>
          <a:lstStyle>
            <a:lvl1pPr>
              <a:defRPr/>
            </a:lvl1pPr>
          </a:lstStyle>
          <a:p>
            <a:fld id="{670A55AC-ADB5-440D-AFFF-99C1406F297F}" type="datetime1">
              <a:rPr lang="en-US" smtClean="0"/>
              <a:t>12/7/2022</a:t>
            </a:fld>
            <a:endParaRPr lang="en-US" dirty="0"/>
          </a:p>
        </p:txBody>
      </p:sp>
      <p:sp>
        <p:nvSpPr>
          <p:cNvPr id="6" name="Footer Placeholder 5"/>
          <p:cNvSpPr>
            <a:spLocks noGrp="1"/>
          </p:cNvSpPr>
          <p:nvPr>
            <p:ph type="ftr" sz="quarter" idx="11"/>
          </p:nvPr>
        </p:nvSpPr>
        <p:spPr>
          <a:xfrm>
            <a:off x="355101" y="6423914"/>
            <a:ext cx="6818262" cy="365125"/>
          </a:xfrm>
        </p:spPr>
        <p:txBody>
          <a:bodyPr/>
          <a:lstStyle/>
          <a:p>
            <a:pPr algn="l"/>
            <a:r>
              <a:rPr lang="en-US" dirty="0"/>
              <a:t>Teach a Course</a:t>
            </a:r>
          </a:p>
        </p:txBody>
      </p:sp>
      <p:sp>
        <p:nvSpPr>
          <p:cNvPr id="7" name="Slide Number Placeholder 6"/>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790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_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1F13A5-61B9-419A-9B13-8BD37BE2841E}"/>
              </a:ext>
            </a:extLst>
          </p:cNvPr>
          <p:cNvSpPr/>
          <p:nvPr userDrawn="1"/>
        </p:nvSpPr>
        <p:spPr>
          <a:xfrm>
            <a:off x="446532" y="4199467"/>
            <a:ext cx="11296732" cy="2191098"/>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1059226" y="4262316"/>
            <a:ext cx="9391524" cy="988332"/>
          </a:xfrm>
        </p:spPr>
        <p:txBody>
          <a:bodyPr>
            <a:normAutofit/>
          </a:bodyPr>
          <a:lstStyle>
            <a:lvl1pPr>
              <a:defRPr sz="3600">
                <a:solidFill>
                  <a:schemeClr val="bg1"/>
                </a:solidFill>
              </a:defRPr>
            </a:lvl1pPr>
          </a:lstStyle>
          <a:p>
            <a:r>
              <a:rPr lang="en-US" noProof="0"/>
              <a:t>Click to edit Master title style</a:t>
            </a:r>
          </a:p>
        </p:txBody>
      </p:sp>
      <p:sp>
        <p:nvSpPr>
          <p:cNvPr id="4" name="Picture Placeholder 3">
            <a:extLst>
              <a:ext uri="{FF2B5EF4-FFF2-40B4-BE49-F238E27FC236}">
                <a16:creationId xmlns:a16="http://schemas.microsoft.com/office/drawing/2014/main" id="{5B084B74-38B3-42C8-B8E4-A0D13B059E92}"/>
              </a:ext>
            </a:extLst>
          </p:cNvPr>
          <p:cNvSpPr>
            <a:spLocks noGrp="1"/>
          </p:cNvSpPr>
          <p:nvPr>
            <p:ph type="pic" sz="quarter" idx="13"/>
          </p:nvPr>
        </p:nvSpPr>
        <p:spPr>
          <a:xfrm>
            <a:off x="441325" y="606425"/>
            <a:ext cx="11304588" cy="3536950"/>
          </a:xfrm>
        </p:spPr>
        <p:txBody>
          <a:bodyPr/>
          <a:lstStyle>
            <a:lvl1pPr marL="0" indent="0" algn="ctr">
              <a:buNone/>
              <a:defRPr/>
            </a:lvl1pPr>
          </a:lstStyle>
          <a:p>
            <a:r>
              <a:rPr lang="en-US" noProof="0" dirty="0"/>
              <a:t>Click icon to add picture</a:t>
            </a:r>
          </a:p>
        </p:txBody>
      </p:sp>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12/7/2022</a:t>
            </a:fld>
            <a:endParaRPr lang="en-US" noProof="0" dirty="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Text Placeholder 6">
            <a:extLst>
              <a:ext uri="{FF2B5EF4-FFF2-40B4-BE49-F238E27FC236}">
                <a16:creationId xmlns:a16="http://schemas.microsoft.com/office/drawing/2014/main" id="{85EB5327-3B98-4D40-987B-863866194FFC}"/>
              </a:ext>
            </a:extLst>
          </p:cNvPr>
          <p:cNvSpPr>
            <a:spLocks noGrp="1"/>
          </p:cNvSpPr>
          <p:nvPr>
            <p:ph type="body" sz="quarter" idx="14"/>
          </p:nvPr>
        </p:nvSpPr>
        <p:spPr>
          <a:xfrm>
            <a:off x="1058863" y="5303610"/>
            <a:ext cx="9391888" cy="614363"/>
          </a:xfrm>
        </p:spPr>
        <p:txBody>
          <a:bodyPr>
            <a:normAutofit/>
          </a:bodyPr>
          <a:lstStyle>
            <a:lvl1pPr marL="0" indent="0">
              <a:buNone/>
              <a:defRPr sz="1600">
                <a:solidFill>
                  <a:schemeClr val="bg2">
                    <a:lumMod val="75000"/>
                  </a:schemeClr>
                </a:solidFill>
              </a:defRPr>
            </a:lvl1pPr>
            <a:lvl2pPr marL="324000" indent="0">
              <a:buNone/>
              <a:defRPr/>
            </a:lvl2pPr>
          </a:lstStyle>
          <a:p>
            <a:pPr lvl="0"/>
            <a:r>
              <a:rPr lang="en-US" noProof="0"/>
              <a:t>Click to edit Master text styles</a:t>
            </a:r>
          </a:p>
        </p:txBody>
      </p:sp>
    </p:spTree>
    <p:extLst>
      <p:ext uri="{BB962C8B-B14F-4D97-AF65-F5344CB8AC3E}">
        <p14:creationId xmlns:p14="http://schemas.microsoft.com/office/powerpoint/2010/main" val="213052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605951" y="6423914"/>
            <a:ext cx="2844799" cy="365125"/>
          </a:xfrm>
        </p:spPr>
        <p:txBody>
          <a:bodyPr/>
          <a:lstStyle/>
          <a:p>
            <a:fld id="{BC34B1AC-9A7E-4B2F-BE59-65E2DDF1D6F6}" type="datetime1">
              <a:rPr lang="en-US" smtClean="0"/>
              <a:t>12/7/2022</a:t>
            </a:fld>
            <a:endParaRPr lang="en-US" dirty="0"/>
          </a:p>
        </p:txBody>
      </p:sp>
      <p:sp>
        <p:nvSpPr>
          <p:cNvPr id="6" name="Slide Number Placeholder 5"/>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7" name="Footer Placeholder 5">
            <a:extLst>
              <a:ext uri="{FF2B5EF4-FFF2-40B4-BE49-F238E27FC236}">
                <a16:creationId xmlns:a16="http://schemas.microsoft.com/office/drawing/2014/main" id="{D5D91A8B-765C-4E59-8109-94DA4EA55B37}"/>
              </a:ext>
            </a:extLst>
          </p:cNvPr>
          <p:cNvSpPr>
            <a:spLocks noGrp="1"/>
          </p:cNvSpPr>
          <p:nvPr>
            <p:ph type="ftr" sz="quarter" idx="11"/>
          </p:nvPr>
        </p:nvSpPr>
        <p:spPr>
          <a:xfrm>
            <a:off x="355101" y="6423914"/>
            <a:ext cx="6818262" cy="365125"/>
          </a:xfrm>
        </p:spPr>
        <p:txBody>
          <a:bodyPr/>
          <a:lstStyle/>
          <a:p>
            <a:pPr algn="l"/>
            <a:r>
              <a:rPr lang="en-US" dirty="0"/>
              <a:t>Teach a Course</a:t>
            </a:r>
          </a:p>
        </p:txBody>
      </p:sp>
      <p:sp>
        <p:nvSpPr>
          <p:cNvPr id="9" name="Rectangle 8">
            <a:extLst>
              <a:ext uri="{FF2B5EF4-FFF2-40B4-BE49-F238E27FC236}">
                <a16:creationId xmlns:a16="http://schemas.microsoft.com/office/drawing/2014/main" id="{0F0F318B-B2C4-4893-95F3-E1AB652A1F17}"/>
              </a:ext>
            </a:extLst>
          </p:cNvPr>
          <p:cNvSpPr>
            <a:spLocks noChangeAspect="1"/>
          </p:cNvSpPr>
          <p:nvPr userDrawn="1"/>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34FB09F2-FC78-4161-B5F8-C064B938BE73}"/>
              </a:ext>
            </a:extLst>
          </p:cNvPr>
          <p:cNvSpPr>
            <a:spLocks noGrp="1"/>
          </p:cNvSpPr>
          <p:nvPr>
            <p:ph type="title"/>
          </p:nvPr>
        </p:nvSpPr>
        <p:spPr>
          <a:xfrm>
            <a:off x="581192" y="702156"/>
            <a:ext cx="11029616" cy="1013800"/>
          </a:xfrm>
        </p:spPr>
        <p:txBody>
          <a:bodyPr/>
          <a:lstStyle>
            <a:lvl1pPr>
              <a:defRPr>
                <a:solidFill>
                  <a:schemeClr val="bg1"/>
                </a:solidFill>
              </a:defRPr>
            </a:lvl1pPr>
          </a:lstStyle>
          <a:p>
            <a:r>
              <a:rPr lang="en-US"/>
              <a:t>Click to edit Master title style</a:t>
            </a:r>
            <a:endParaRPr lang="en-US" dirty="0"/>
          </a:p>
        </p:txBody>
      </p:sp>
      <p:sp>
        <p:nvSpPr>
          <p:cNvPr id="11" name="Content Placeholder 2">
            <a:extLst>
              <a:ext uri="{FF2B5EF4-FFF2-40B4-BE49-F238E27FC236}">
                <a16:creationId xmlns:a16="http://schemas.microsoft.com/office/drawing/2014/main" id="{08CB40EA-D0BA-41DA-91DE-15B4C161DD28}"/>
              </a:ext>
            </a:extLst>
          </p:cNvPr>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849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noProof="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CE9E340-46EE-4A5F-9C9B-315AD29A92C5}" type="datetimeFigureOut">
              <a:rPr lang="en-US" noProof="0" smtClean="0"/>
              <a:t>12/7/2022</a:t>
            </a:fld>
            <a:endParaRPr lang="en-US" noProof="0"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noProof="0"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59F479D-7533-4EEF-A06F-7CD2FE3DB90D}" type="slidenum">
              <a:rPr lang="en-US" noProof="0" smtClean="0"/>
              <a:t>‹#›</a:t>
            </a:fld>
            <a:endParaRPr lang="en-US" noProof="0" dirty="0"/>
          </a:p>
        </p:txBody>
      </p:sp>
    </p:spTree>
    <p:extLst>
      <p:ext uri="{BB962C8B-B14F-4D97-AF65-F5344CB8AC3E}">
        <p14:creationId xmlns:p14="http://schemas.microsoft.com/office/powerpoint/2010/main" val="370703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a:xfrm>
            <a:off x="7605951" y="6423914"/>
            <a:ext cx="2844799" cy="365125"/>
          </a:xfrm>
        </p:spPr>
        <p:txBody>
          <a:bodyPr/>
          <a:lstStyle/>
          <a:p>
            <a:fld id="{AE95AE94-03D1-4FC2-903C-8511BF4E0409}" type="datetime1">
              <a:rPr lang="en-US" smtClean="0"/>
              <a:t>12/7/2022</a:t>
            </a:fld>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a:extLst>
              <a:ext uri="{FF2B5EF4-FFF2-40B4-BE49-F238E27FC236}">
                <a16:creationId xmlns:a16="http://schemas.microsoft.com/office/drawing/2014/main" id="{CAD31966-421C-41DC-9B46-21B1CD73A77E}"/>
              </a:ext>
            </a:extLst>
          </p:cNvPr>
          <p:cNvSpPr>
            <a:spLocks noGrp="1"/>
          </p:cNvSpPr>
          <p:nvPr>
            <p:ph type="ftr" sz="quarter" idx="11"/>
          </p:nvPr>
        </p:nvSpPr>
        <p:spPr>
          <a:xfrm>
            <a:off x="355101" y="6423914"/>
            <a:ext cx="6818262" cy="365125"/>
          </a:xfrm>
        </p:spPr>
        <p:txBody>
          <a:bodyPr/>
          <a:lstStyle/>
          <a:p>
            <a:pPr algn="l"/>
            <a:r>
              <a:rPr lang="en-US" dirty="0"/>
              <a:t>Teach a Course</a:t>
            </a:r>
          </a:p>
        </p:txBody>
      </p:sp>
      <p:sp>
        <p:nvSpPr>
          <p:cNvPr id="12" name="Rectangle 11">
            <a:extLst>
              <a:ext uri="{FF2B5EF4-FFF2-40B4-BE49-F238E27FC236}">
                <a16:creationId xmlns:a16="http://schemas.microsoft.com/office/drawing/2014/main" id="{AF9102ED-C049-4F62-A2D8-58981A0621E3}"/>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Title 1">
            <a:extLst>
              <a:ext uri="{FF2B5EF4-FFF2-40B4-BE49-F238E27FC236}">
                <a16:creationId xmlns:a16="http://schemas.microsoft.com/office/drawing/2014/main" id="{CF5F73D5-EFB4-4DAE-8CBA-1128F10DF1B2}"/>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2B92446D-E0AD-4899-86E1-DFBB50D92144}"/>
              </a:ext>
            </a:extLst>
          </p:cNvPr>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9BF0768A-BCD3-4064-8FE0-C439326F00DD}"/>
              </a:ext>
            </a:extLst>
          </p:cNvPr>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23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950CE4CA-34EA-472D-A23C-1DE165FCAA2F}"/>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12/7/2022</a:t>
            </a:fld>
            <a:endParaRPr lang="en-US" noProof="0" dirty="0"/>
          </a:p>
        </p:txBody>
      </p:sp>
      <p:sp>
        <p:nvSpPr>
          <p:cNvPr id="9" name="Slide Number Placeholder 8">
            <a:extLst>
              <a:ext uri="{FF2B5EF4-FFF2-40B4-BE49-F238E27FC236}">
                <a16:creationId xmlns:a16="http://schemas.microsoft.com/office/drawing/2014/main" id="{52AC1173-613F-48B1-B860-00397875FEEA}"/>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0" name="Footer Placeholder 5">
            <a:extLst>
              <a:ext uri="{FF2B5EF4-FFF2-40B4-BE49-F238E27FC236}">
                <a16:creationId xmlns:a16="http://schemas.microsoft.com/office/drawing/2014/main" id="{94036C93-814B-4155-A748-7731CA60AC88}"/>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11" name="Rectangle 10">
            <a:extLst>
              <a:ext uri="{FF2B5EF4-FFF2-40B4-BE49-F238E27FC236}">
                <a16:creationId xmlns:a16="http://schemas.microsoft.com/office/drawing/2014/main" id="{DA4EE69F-D906-40FA-8109-46DF1B1A16FA}"/>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a:extLst>
              <a:ext uri="{FF2B5EF4-FFF2-40B4-BE49-F238E27FC236}">
                <a16:creationId xmlns:a16="http://schemas.microsoft.com/office/drawing/2014/main" id="{7DC41C5E-3615-4EA8-B8E6-E2B196256B1C}"/>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noProof="0"/>
              <a:t>Click to edit Master title style</a:t>
            </a:r>
          </a:p>
        </p:txBody>
      </p:sp>
      <p:sp>
        <p:nvSpPr>
          <p:cNvPr id="13" name="Text Placeholder 2">
            <a:extLst>
              <a:ext uri="{FF2B5EF4-FFF2-40B4-BE49-F238E27FC236}">
                <a16:creationId xmlns:a16="http://schemas.microsoft.com/office/drawing/2014/main" id="{9555D9C2-1EA2-4557-9496-E7AEA7A128B8}"/>
              </a:ext>
            </a:extLst>
          </p:cNvPr>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Content Placeholder 3">
            <a:extLst>
              <a:ext uri="{FF2B5EF4-FFF2-40B4-BE49-F238E27FC236}">
                <a16:creationId xmlns:a16="http://schemas.microsoft.com/office/drawing/2014/main" id="{A464C6A4-3497-4DA5-945D-7A771E383ACF}"/>
              </a:ext>
            </a:extLst>
          </p:cNvPr>
          <p:cNvSpPr>
            <a:spLocks noGrp="1"/>
          </p:cNvSpPr>
          <p:nvPr>
            <p:ph sz="half" idx="2"/>
          </p:nvPr>
        </p:nvSpPr>
        <p:spPr>
          <a:xfrm>
            <a:off x="581194"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4">
            <a:extLst>
              <a:ext uri="{FF2B5EF4-FFF2-40B4-BE49-F238E27FC236}">
                <a16:creationId xmlns:a16="http://schemas.microsoft.com/office/drawing/2014/main" id="{91C3F39A-C070-4EEB-9285-4EFBEE5FB54A}"/>
              </a:ext>
            </a:extLst>
          </p:cNvPr>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Content Placeholder 5">
            <a:extLst>
              <a:ext uri="{FF2B5EF4-FFF2-40B4-BE49-F238E27FC236}">
                <a16:creationId xmlns:a16="http://schemas.microsoft.com/office/drawing/2014/main" id="{07E4AC67-32FA-4B42-9340-5E57C82F7437}"/>
              </a:ext>
            </a:extLst>
          </p:cNvPr>
          <p:cNvSpPr>
            <a:spLocks noGrp="1"/>
          </p:cNvSpPr>
          <p:nvPr>
            <p:ph sz="quarter" idx="4"/>
          </p:nvPr>
        </p:nvSpPr>
        <p:spPr>
          <a:xfrm>
            <a:off x="6217709"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12/7/2022</a:t>
            </a:fld>
            <a:endParaRPr lang="en-US" noProof="0" dirty="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Rectangle 6">
            <a:extLst>
              <a:ext uri="{FF2B5EF4-FFF2-40B4-BE49-F238E27FC236}">
                <a16:creationId xmlns:a16="http://schemas.microsoft.com/office/drawing/2014/main" id="{0020220C-6241-4A3B-9017-445FC82876DD}"/>
              </a:ext>
            </a:extLst>
          </p:cNvPr>
          <p:cNvSpPr>
            <a:spLocks noChangeAspect="1"/>
          </p:cNvSpPr>
          <p:nvPr userDrawn="1"/>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575894" y="729658"/>
            <a:ext cx="11029616" cy="988332"/>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0041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A4B42F-2C80-4037-BF8E-C209D59D9300}"/>
              </a:ext>
            </a:extLst>
          </p:cNvPr>
          <p:cNvSpPr>
            <a:spLocks noGrp="1"/>
          </p:cNvSpPr>
          <p:nvPr>
            <p:ph type="dt" sz="half" idx="10"/>
          </p:nvPr>
        </p:nvSpPr>
        <p:spPr>
          <a:xfrm>
            <a:off x="7605951" y="6435376"/>
            <a:ext cx="2844799" cy="365125"/>
          </a:xfrm>
        </p:spPr>
        <p:txBody>
          <a:bodyPr/>
          <a:lstStyle/>
          <a:p>
            <a:fld id="{91CD4B7E-D172-41E4-BE36-64B5A7E393CD}" type="datetimeFigureOut">
              <a:rPr lang="en-US" noProof="0" smtClean="0"/>
              <a:t>12/7/2022</a:t>
            </a:fld>
            <a:endParaRPr lang="en-US" noProof="0" dirty="0"/>
          </a:p>
        </p:txBody>
      </p:sp>
      <p:sp>
        <p:nvSpPr>
          <p:cNvPr id="4" name="Slide Number Placeholder 3">
            <a:extLst>
              <a:ext uri="{FF2B5EF4-FFF2-40B4-BE49-F238E27FC236}">
                <a16:creationId xmlns:a16="http://schemas.microsoft.com/office/drawing/2014/main" id="{78E56474-3A38-4097-8649-FAF662D8CFF7}"/>
              </a:ext>
            </a:extLst>
          </p:cNvPr>
          <p:cNvSpPr>
            <a:spLocks noGrp="1"/>
          </p:cNvSpPr>
          <p:nvPr>
            <p:ph type="sldNum" sz="quarter" idx="12"/>
          </p:nvPr>
        </p:nvSpPr>
        <p:spPr>
          <a:xfrm>
            <a:off x="10795363" y="6435376"/>
            <a:ext cx="1052510" cy="365125"/>
          </a:xfrm>
        </p:spPr>
        <p:txBody>
          <a:bodyPr/>
          <a:lstStyle/>
          <a:p>
            <a:fld id="{F603CDE5-C1D8-4EDD-870F-A498BAFA520F}" type="slidenum">
              <a:rPr lang="en-US" noProof="0" smtClean="0"/>
              <a:t>‹#›</a:t>
            </a:fld>
            <a:endParaRPr lang="en-US" noProof="0" dirty="0"/>
          </a:p>
        </p:txBody>
      </p:sp>
      <p:sp>
        <p:nvSpPr>
          <p:cNvPr id="5" name="Footer Placeholder 5">
            <a:extLst>
              <a:ext uri="{FF2B5EF4-FFF2-40B4-BE49-F238E27FC236}">
                <a16:creationId xmlns:a16="http://schemas.microsoft.com/office/drawing/2014/main" id="{FF907DD0-6A5F-4994-AB77-82E297226896}"/>
              </a:ext>
            </a:extLst>
          </p:cNvPr>
          <p:cNvSpPr>
            <a:spLocks noGrp="1"/>
          </p:cNvSpPr>
          <p:nvPr>
            <p:ph type="ftr" sz="quarter" idx="11"/>
          </p:nvPr>
        </p:nvSpPr>
        <p:spPr>
          <a:xfrm>
            <a:off x="355101" y="6435376"/>
            <a:ext cx="6818262" cy="365125"/>
          </a:xfrm>
        </p:spPr>
        <p:txBody>
          <a:bodyPr/>
          <a:lstStyle/>
          <a:p>
            <a:pPr algn="l"/>
            <a:r>
              <a:rPr lang="en-US" noProof="0" dirty="0"/>
              <a:t>Teach a Course</a:t>
            </a:r>
          </a:p>
        </p:txBody>
      </p:sp>
    </p:spTree>
    <p:extLst>
      <p:ext uri="{BB962C8B-B14F-4D97-AF65-F5344CB8AC3E}">
        <p14:creationId xmlns:p14="http://schemas.microsoft.com/office/powerpoint/2010/main" val="290211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11BF3AA-AA64-40B2-94AA-20312968771D}"/>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12/7/2022</a:t>
            </a:fld>
            <a:endParaRPr lang="en-US" noProof="0" dirty="0"/>
          </a:p>
        </p:txBody>
      </p:sp>
      <p:sp>
        <p:nvSpPr>
          <p:cNvPr id="7" name="Slide Number Placeholder 6">
            <a:extLst>
              <a:ext uri="{FF2B5EF4-FFF2-40B4-BE49-F238E27FC236}">
                <a16:creationId xmlns:a16="http://schemas.microsoft.com/office/drawing/2014/main" id="{E1444EA1-5452-4A23-B72D-9B65C311F2FC}"/>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id="{3A5BB48A-749C-4DBB-8723-91ACE9CEA73E}"/>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Rectangle 8">
            <a:extLst>
              <a:ext uri="{FF2B5EF4-FFF2-40B4-BE49-F238E27FC236}">
                <a16:creationId xmlns:a16="http://schemas.microsoft.com/office/drawing/2014/main" id="{24F70AE1-0373-4B8E-9C6F-A87681145315}"/>
              </a:ext>
            </a:extLst>
          </p:cNvPr>
          <p:cNvSpPr>
            <a:spLocks noChangeAspect="1"/>
          </p:cNvSpPr>
          <p:nvPr userDrawn="1"/>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A4CFD6FA-0DEF-4E30-82DA-0BAB26B41E5B}"/>
              </a:ext>
            </a:extLst>
          </p:cNvPr>
          <p:cNvSpPr>
            <a:spLocks noGrp="1"/>
          </p:cNvSpPr>
          <p:nvPr>
            <p:ph type="title"/>
          </p:nvPr>
        </p:nvSpPr>
        <p:spPr>
          <a:xfrm>
            <a:off x="581192" y="5262296"/>
            <a:ext cx="4909445" cy="689514"/>
          </a:xfrm>
        </p:spPr>
        <p:txBody>
          <a:bodyPr anchor="ctr"/>
          <a:lstStyle>
            <a:lvl1pPr algn="l">
              <a:defRPr sz="2000" b="0">
                <a:solidFill>
                  <a:schemeClr val="accent1">
                    <a:lumMod val="50000"/>
                  </a:schemeClr>
                </a:solidFill>
              </a:defRPr>
            </a:lvl1pPr>
          </a:lstStyle>
          <a:p>
            <a:r>
              <a:rPr lang="en-US" noProof="0"/>
              <a:t>Click to edit Master title style</a:t>
            </a:r>
          </a:p>
        </p:txBody>
      </p:sp>
      <p:sp>
        <p:nvSpPr>
          <p:cNvPr id="11" name="Content Placeholder 2">
            <a:extLst>
              <a:ext uri="{FF2B5EF4-FFF2-40B4-BE49-F238E27FC236}">
                <a16:creationId xmlns:a16="http://schemas.microsoft.com/office/drawing/2014/main" id="{C01EE411-05BB-43B4-BF85-4222430030F4}"/>
              </a:ext>
            </a:extLst>
          </p:cNvPr>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3">
            <a:extLst>
              <a:ext uri="{FF2B5EF4-FFF2-40B4-BE49-F238E27FC236}">
                <a16:creationId xmlns:a16="http://schemas.microsoft.com/office/drawing/2014/main" id="{7C2A48C1-57D3-4A3D-B843-6ACC41EEE8E6}"/>
              </a:ext>
            </a:extLst>
          </p:cNvPr>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140227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12/7/2022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id="{D740D193-BF72-46A1-AFE9-DA960BABE465}"/>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Title 1">
            <a:extLst>
              <a:ext uri="{FF2B5EF4-FFF2-40B4-BE49-F238E27FC236}">
                <a16:creationId xmlns:a16="http://schemas.microsoft.com/office/drawing/2014/main" id="{F47352EA-4890-4FE1-97BD-8CCB09F58794}"/>
              </a:ext>
            </a:extLst>
          </p:cNvPr>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noProof="0"/>
              <a:t>Click to edit Master title style</a:t>
            </a:r>
          </a:p>
        </p:txBody>
      </p:sp>
      <p:sp>
        <p:nvSpPr>
          <p:cNvPr id="10" name="Picture Placeholder 2">
            <a:extLst>
              <a:ext uri="{FF2B5EF4-FFF2-40B4-BE49-F238E27FC236}">
                <a16:creationId xmlns:a16="http://schemas.microsoft.com/office/drawing/2014/main" id="{EEBAE269-6AC1-4BFB-8694-696AFD04DC84}"/>
              </a:ext>
            </a:extLst>
          </p:cNvPr>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dirty="0"/>
              <a:t>Click icon to add picture</a:t>
            </a:r>
          </a:p>
        </p:txBody>
      </p:sp>
      <p:sp>
        <p:nvSpPr>
          <p:cNvPr id="11" name="Text Placeholder 3">
            <a:extLst>
              <a:ext uri="{FF2B5EF4-FFF2-40B4-BE49-F238E27FC236}">
                <a16:creationId xmlns:a16="http://schemas.microsoft.com/office/drawing/2014/main" id="{F67E35A4-831E-477F-9962-C62C2A6492CD}"/>
              </a:ext>
            </a:extLst>
          </p:cNvPr>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300810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accent1"/>
                </a:solidFill>
              </a:defRPr>
            </a:lvl1pPr>
          </a:lstStyle>
          <a:p>
            <a:fld id="{0A7F1CA9-BED2-4756-8AEF-E0F68B0488B6}" type="datetime1">
              <a:rPr lang="en-US" smtClean="0"/>
              <a:pPr/>
              <a:t>12/7/2022</a:t>
            </a:fld>
            <a:endParaRPr lang="en-US" dirty="0"/>
          </a:p>
        </p:txBody>
      </p:sp>
      <p:sp>
        <p:nvSpPr>
          <p:cNvPr id="5" name="Footer Placeholder 4"/>
          <p:cNvSpPr>
            <a:spLocks noGrp="1"/>
          </p:cNvSpPr>
          <p:nvPr>
            <p:ph type="ftr" sz="quarter" idx="3"/>
          </p:nvPr>
        </p:nvSpPr>
        <p:spPr>
          <a:xfrm>
            <a:off x="484940" y="6423914"/>
            <a:ext cx="6917210" cy="365125"/>
          </a:xfrm>
          <a:prstGeom prst="rect">
            <a:avLst/>
          </a:prstGeom>
        </p:spPr>
        <p:txBody>
          <a:bodyPr vert="horz" lIns="91440" tIns="45720" rIns="91440" bIns="45720" rtlCol="0" anchor="ctr"/>
          <a:lstStyle>
            <a:lvl1pPr algn="l">
              <a:defRPr sz="900" cap="all">
                <a:solidFill>
                  <a:schemeClr val="accent1"/>
                </a:solidFill>
              </a:defRPr>
            </a:lvl1pPr>
          </a:lstStyle>
          <a:p>
            <a:r>
              <a:rPr lang="en-US" dirty="0"/>
              <a:t>Teach a Course</a:t>
            </a:r>
          </a:p>
        </p:txBody>
      </p:sp>
      <p:sp>
        <p:nvSpPr>
          <p:cNvPr id="6" name="Slide Number Placeholder 5"/>
          <p:cNvSpPr>
            <a:spLocks noGrp="1"/>
          </p:cNvSpPr>
          <p:nvPr>
            <p:ph type="sldNum" sz="quarter" idx="4"/>
          </p:nvPr>
        </p:nvSpPr>
        <p:spPr>
          <a:xfrm>
            <a:off x="10795363" y="6423914"/>
            <a:ext cx="1052510"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dirty="0"/>
          </a:p>
        </p:txBody>
      </p:sp>
      <p:sp>
        <p:nvSpPr>
          <p:cNvPr id="9" name="Rectangle 8"/>
          <p:cNvSpPr/>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6120"/>
            <a:ext cx="3703320" cy="9360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6120"/>
            <a:ext cx="3703320" cy="93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93872371"/>
      </p:ext>
    </p:extLst>
  </p:cSld>
  <p:clrMap bg1="lt1" tx1="dk1" bg2="lt2" tx2="dk2" accent1="accent1" accent2="accent2" accent3="accent3" accent4="accent4" accent5="accent5" accent6="accent6" hlink="hlink" folHlink="folHlink"/>
  <p:sldLayoutIdLst>
    <p:sldLayoutId id="2147483714" r:id="rId1"/>
    <p:sldLayoutId id="2147483728" r:id="rId2"/>
    <p:sldLayoutId id="2147483743" r:id="rId3"/>
    <p:sldLayoutId id="2147483726" r:id="rId4"/>
    <p:sldLayoutId id="2147483734" r:id="rId5"/>
    <p:sldLayoutId id="2147483735" r:id="rId6"/>
    <p:sldLayoutId id="2147483736" r:id="rId7"/>
    <p:sldLayoutId id="2147483737" r:id="rId8"/>
    <p:sldLayoutId id="2147483738" r:id="rId9"/>
    <p:sldLayoutId id="2147483740" r:id="rId10"/>
    <p:sldLayoutId id="2147483741" r:id="rId11"/>
    <p:sldLayoutId id="2147483742" r:id="rId12"/>
    <p:sldLayoutId id="2147483730" r:id="rId13"/>
    <p:sldLayoutId id="2147483739" r:id="rId14"/>
    <p:sldLayoutId id="2147483744" r:id="rId15"/>
  </p:sldLayoutIdLst>
  <p:hf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4.gif"/><Relationship Id="rId5" Type="http://schemas.openxmlformats.org/officeDocument/2006/relationships/image" Target="../media/image3.jp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34.gif"/><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34.gif"/><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34.gif"/><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34.gif"/><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4.jpeg"/><Relationship Id="rId7" Type="http://schemas.openxmlformats.org/officeDocument/2006/relationships/image" Target="../media/image40.gif"/><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39.jpeg"/><Relationship Id="rId5" Type="http://schemas.openxmlformats.org/officeDocument/2006/relationships/image" Target="../media/image38.jpe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4.jpeg"/><Relationship Id="rId7"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40.gif"/><Relationship Id="rId4" Type="http://schemas.openxmlformats.org/officeDocument/2006/relationships/image" Target="../media/image9.png"/><Relationship Id="rId9" Type="http://schemas.openxmlformats.org/officeDocument/2006/relationships/image" Target="../media/image43.png"/></Relationships>
</file>

<file path=ppt/slides/_rels/slide1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4.jpeg"/><Relationship Id="rId7"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40.gif"/><Relationship Id="rId4" Type="http://schemas.openxmlformats.org/officeDocument/2006/relationships/image" Target="../media/image9.png"/><Relationship Id="rId9" Type="http://schemas.openxmlformats.org/officeDocument/2006/relationships/image" Target="../media/image46.png"/></Relationships>
</file>

<file path=ppt/slides/_rels/slide18.xml.rels><?xml version="1.0" encoding="UTF-8" standalone="yes"?>
<Relationships xmlns="http://schemas.openxmlformats.org/package/2006/relationships"><Relationship Id="rId8" Type="http://schemas.openxmlformats.org/officeDocument/2006/relationships/image" Target="../media/image2.gif"/><Relationship Id="rId3" Type="http://schemas.openxmlformats.org/officeDocument/2006/relationships/image" Target="../media/image24.jpeg"/><Relationship Id="rId7" Type="http://schemas.openxmlformats.org/officeDocument/2006/relationships/image" Target="../media/image34.gif"/><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image" Target="../media/image47.png"/><Relationship Id="rId5" Type="http://schemas.openxmlformats.org/officeDocument/2006/relationships/image" Target="../media/image12.png"/><Relationship Id="rId10" Type="http://schemas.openxmlformats.org/officeDocument/2006/relationships/image" Target="../media/image49.png"/><Relationship Id="rId4" Type="http://schemas.openxmlformats.org/officeDocument/2006/relationships/image" Target="../media/image40.gif"/><Relationship Id="rId9" Type="http://schemas.openxmlformats.org/officeDocument/2006/relationships/image" Target="../media/image48.png"/></Relationships>
</file>

<file path=ppt/slides/_rels/slide19.xml.rels><?xml version="1.0" encoding="UTF-8" standalone="yes"?>
<Relationships xmlns="http://schemas.openxmlformats.org/package/2006/relationships"><Relationship Id="rId8" Type="http://schemas.openxmlformats.org/officeDocument/2006/relationships/image" Target="../media/image6.gif"/><Relationship Id="rId13" Type="http://schemas.openxmlformats.org/officeDocument/2006/relationships/image" Target="../media/image54.png"/><Relationship Id="rId3" Type="http://schemas.openxmlformats.org/officeDocument/2006/relationships/image" Target="../media/image24.jpeg"/><Relationship Id="rId7" Type="http://schemas.openxmlformats.org/officeDocument/2006/relationships/image" Target="../media/image2.gif"/><Relationship Id="rId12"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52.png"/><Relationship Id="rId11" Type="http://schemas.openxmlformats.org/officeDocument/2006/relationships/image" Target="../media/image40.gif"/><Relationship Id="rId5" Type="http://schemas.openxmlformats.org/officeDocument/2006/relationships/image" Target="../media/image51.gif"/><Relationship Id="rId15" Type="http://schemas.openxmlformats.org/officeDocument/2006/relationships/image" Target="../media/image56.png"/><Relationship Id="rId10" Type="http://schemas.openxmlformats.org/officeDocument/2006/relationships/image" Target="../media/image4.gif"/><Relationship Id="rId4" Type="http://schemas.openxmlformats.org/officeDocument/2006/relationships/image" Target="../media/image50.gif"/><Relationship Id="rId9" Type="http://schemas.openxmlformats.org/officeDocument/2006/relationships/image" Target="../media/image53.png"/><Relationship Id="rId14" Type="http://schemas.openxmlformats.org/officeDocument/2006/relationships/image" Target="../media/image55.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hyperlink" Target="https://pixabay.com/en/pc-computer-screen-monitor-ad-1776995/" TargetMode="Externa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59.png"/><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image" Target="../media/image58.jpg"/><Relationship Id="rId5" Type="http://schemas.openxmlformats.org/officeDocument/2006/relationships/image" Target="../media/image57.jpg"/><Relationship Id="rId4" Type="http://schemas.openxmlformats.org/officeDocument/2006/relationships/image" Target="../media/image54.png"/></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60.png"/></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61.png"/></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62.png"/></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63.jpg"/></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64.png"/></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65.png"/></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67.png"/><Relationship Id="rId4" Type="http://schemas.openxmlformats.org/officeDocument/2006/relationships/image" Target="../media/image66.png"/></Relationships>
</file>

<file path=ppt/slides/_rels/slide28.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3" Type="http://schemas.openxmlformats.org/officeDocument/2006/relationships/image" Target="../media/image24.jpeg"/><Relationship Id="rId7" Type="http://schemas.openxmlformats.org/officeDocument/2006/relationships/image" Target="../media/image70.png"/><Relationship Id="rId12" Type="http://schemas.openxmlformats.org/officeDocument/2006/relationships/image" Target="../media/image75.gif"/><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74.png"/><Relationship Id="rId5" Type="http://schemas.openxmlformats.org/officeDocument/2006/relationships/image" Target="../media/image69.png"/><Relationship Id="rId10" Type="http://schemas.openxmlformats.org/officeDocument/2006/relationships/image" Target="../media/image73.svg"/><Relationship Id="rId4" Type="http://schemas.openxmlformats.org/officeDocument/2006/relationships/image" Target="../media/image68.gif"/><Relationship Id="rId9" Type="http://schemas.openxmlformats.org/officeDocument/2006/relationships/image" Target="../media/image72.png"/></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77.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gif"/></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78.png"/></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79.png"/></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80.png"/></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81.png"/></Relationships>
</file>

<file path=ppt/slides/_rels/slide3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82.png"/></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83.png"/></Relationships>
</file>

<file path=ppt/slides/_rels/slide3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84.png"/></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7.xml"/><Relationship Id="rId1" Type="http://schemas.openxmlformats.org/officeDocument/2006/relationships/slideLayout" Target="../slideLayouts/slideLayout4.xml"/><Relationship Id="rId5" Type="http://schemas.openxmlformats.org/officeDocument/2006/relationships/image" Target="../media/image86.png"/><Relationship Id="rId4" Type="http://schemas.openxmlformats.org/officeDocument/2006/relationships/image" Target="../media/image85.png"/></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87.png"/></Relationships>
</file>

<file path=ppt/slides/_rels/slide3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88.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89.png"/></Relationships>
</file>

<file path=ppt/slides/_rels/slide4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90.png"/></Relationships>
</file>

<file path=ppt/slides/_rels/slide4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91.png"/></Relationships>
</file>

<file path=ppt/slides/_rels/slide4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image" Target="../media/image92.png"/></Relationships>
</file>

<file path=ppt/slides/_rels/slide4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image" Target="../media/image1.jpeg"/><Relationship Id="rId7"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gif"/><Relationship Id="rId11" Type="http://schemas.openxmlformats.org/officeDocument/2006/relationships/image" Target="../media/image16.png"/><Relationship Id="rId5" Type="http://schemas.openxmlformats.org/officeDocument/2006/relationships/image" Target="../media/image14.png"/><Relationship Id="rId10" Type="http://schemas.openxmlformats.org/officeDocument/2006/relationships/image" Target="../media/image15.gif"/><Relationship Id="rId4" Type="http://schemas.openxmlformats.org/officeDocument/2006/relationships/image" Target="../media/image13.png"/><Relationship Id="rId9" Type="http://schemas.openxmlformats.org/officeDocument/2006/relationships/image" Target="../media/image2.gif"/></Relationships>
</file>

<file path=ppt/slides/_rels/slide5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3" Type="http://schemas.openxmlformats.org/officeDocument/2006/relationships/image" Target="../media/image93.jpeg"/><Relationship Id="rId2" Type="http://schemas.openxmlformats.org/officeDocument/2006/relationships/notesSlide" Target="../notesSlides/notesSlide60.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1.xml"/><Relationship Id="rId1" Type="http://schemas.openxmlformats.org/officeDocument/2006/relationships/slideLayout" Target="../slideLayouts/slideLayout15.xml"/><Relationship Id="rId4" Type="http://schemas.openxmlformats.org/officeDocument/2006/relationships/image" Target="../media/image94.jp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9.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3.gif"/><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2.gif"/><Relationship Id="rId5" Type="http://schemas.openxmlformats.org/officeDocument/2006/relationships/image" Target="../media/image21.png"/><Relationship Id="rId4" Type="http://schemas.openxmlformats.org/officeDocument/2006/relationships/image" Target="../media/image20.gif"/></Relationships>
</file>

<file path=ppt/slides/_rels/slide9.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image" Target="../media/image24.jpeg"/><Relationship Id="rId7"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6.gif"/><Relationship Id="rId11" Type="http://schemas.openxmlformats.org/officeDocument/2006/relationships/image" Target="../media/image28.png"/><Relationship Id="rId5" Type="http://schemas.openxmlformats.org/officeDocument/2006/relationships/image" Target="../media/image26.png"/><Relationship Id="rId10" Type="http://schemas.openxmlformats.org/officeDocument/2006/relationships/image" Target="../media/image27.png"/><Relationship Id="rId4" Type="http://schemas.openxmlformats.org/officeDocument/2006/relationships/image" Target="../media/image25.png"/><Relationship Id="rId9"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C21B52FE-1888-EBD3-8632-E1744A7C7479}"/>
              </a:ext>
            </a:extLst>
          </p:cNvPr>
          <p:cNvPicPr>
            <a:picLocks noChangeAspect="1"/>
          </p:cNvPicPr>
          <p:nvPr/>
        </p:nvPicPr>
        <p:blipFill>
          <a:blip r:embed="rId4"/>
          <a:stretch>
            <a:fillRect/>
          </a:stretch>
        </p:blipFill>
        <p:spPr>
          <a:xfrm>
            <a:off x="563226" y="3361476"/>
            <a:ext cx="723900" cy="762000"/>
          </a:xfrm>
          <a:prstGeom prst="rect">
            <a:avLst/>
          </a:prstGeom>
        </p:spPr>
      </p:pic>
      <p:sp>
        <p:nvSpPr>
          <p:cNvPr id="27" name="Slide Number Placeholder 1">
            <a:extLst>
              <a:ext uri="{FF2B5EF4-FFF2-40B4-BE49-F238E27FC236}">
                <a16:creationId xmlns:a16="http://schemas.microsoft.com/office/drawing/2014/main" id="{CA6E1B83-B838-ACBE-33EE-EA5F96656CCA}"/>
              </a:ext>
            </a:extLst>
          </p:cNvPr>
          <p:cNvSpPr>
            <a:spLocks noGrp="1"/>
          </p:cNvSpPr>
          <p:nvPr>
            <p:ph type="sldNum" sz="quarter" idx="12"/>
          </p:nvPr>
        </p:nvSpPr>
        <p:spPr>
          <a:xfrm>
            <a:off x="10795363" y="6423914"/>
            <a:ext cx="1052510" cy="365125"/>
          </a:xfrm>
        </p:spPr>
        <p:txBody>
          <a:bodyPr/>
          <a:lstStyle/>
          <a:p>
            <a:pPr>
              <a:spcAft>
                <a:spcPts val="600"/>
              </a:spcAft>
            </a:pPr>
            <a:fld id="{3A98EE3D-8CD1-4C3F-BD1C-C98C9596463C}" type="slidenum">
              <a:rPr lang="en-US" smtClean="0"/>
              <a:pPr>
                <a:spcAft>
                  <a:spcPts val="600"/>
                </a:spcAft>
              </a:pPr>
              <a:t>1</a:t>
            </a:fld>
            <a:endParaRPr lang="en-US" dirty="0"/>
          </a:p>
        </p:txBody>
      </p:sp>
      <p:sp>
        <p:nvSpPr>
          <p:cNvPr id="2" name="Title 1">
            <a:extLst>
              <a:ext uri="{FF2B5EF4-FFF2-40B4-BE49-F238E27FC236}">
                <a16:creationId xmlns:a16="http://schemas.microsoft.com/office/drawing/2014/main" id="{F3AA242D-B507-4381-A8CB-EFA346570379}"/>
              </a:ext>
            </a:extLst>
          </p:cNvPr>
          <p:cNvSpPr>
            <a:spLocks noGrp="1"/>
          </p:cNvSpPr>
          <p:nvPr>
            <p:ph type="title"/>
          </p:nvPr>
        </p:nvSpPr>
        <p:spPr>
          <a:xfrm>
            <a:off x="581193" y="729658"/>
            <a:ext cx="11029616" cy="988332"/>
          </a:xfrm>
        </p:spPr>
        <p:txBody>
          <a:bodyPr anchor="b">
            <a:normAutofit/>
          </a:bodyPr>
          <a:lstStyle/>
          <a:p>
            <a:pPr algn="ctr"/>
            <a:r>
              <a:rPr lang="en-US" sz="3600" b="1" dirty="0">
                <a:latin typeface="Courier New" panose="02070309020205020404" pitchFamily="49" charset="0"/>
                <a:cs typeface="Courier New" panose="02070309020205020404" pitchFamily="49" charset="0"/>
              </a:rPr>
              <a:t>Tourism Monitoring System for Bolinao</a:t>
            </a:r>
          </a:p>
        </p:txBody>
      </p:sp>
      <p:sp>
        <p:nvSpPr>
          <p:cNvPr id="3" name="Subtitle 2">
            <a:extLst>
              <a:ext uri="{FF2B5EF4-FFF2-40B4-BE49-F238E27FC236}">
                <a16:creationId xmlns:a16="http://schemas.microsoft.com/office/drawing/2014/main" id="{A4F4068D-37AE-4B7D-BC75-216B123A6C44}"/>
              </a:ext>
            </a:extLst>
          </p:cNvPr>
          <p:cNvSpPr>
            <a:spLocks noGrp="1"/>
          </p:cNvSpPr>
          <p:nvPr>
            <p:ph sz="half" idx="1"/>
          </p:nvPr>
        </p:nvSpPr>
        <p:spPr>
          <a:xfrm>
            <a:off x="1273525" y="2228003"/>
            <a:ext cx="4630887" cy="4068294"/>
          </a:xfrm>
        </p:spPr>
        <p:txBody>
          <a:bodyPr anchor="ctr">
            <a:normAutofit/>
          </a:bodyPr>
          <a:lstStyle/>
          <a:p>
            <a:r>
              <a:rPr lang="en-US" sz="2800" b="1" dirty="0">
                <a:latin typeface="Courier New" panose="02070309020205020404" pitchFamily="49" charset="0"/>
                <a:cs typeface="Courier New" panose="02070309020205020404" pitchFamily="49" charset="0"/>
              </a:rPr>
              <a:t>DANILYN V. BANOGON</a:t>
            </a:r>
          </a:p>
          <a:p>
            <a:r>
              <a:rPr lang="en-US" sz="2800" b="1" dirty="0">
                <a:latin typeface="Courier New" panose="02070309020205020404" pitchFamily="49" charset="0"/>
                <a:cs typeface="Courier New" panose="02070309020205020404" pitchFamily="49" charset="0"/>
              </a:rPr>
              <a:t>JESTER EINSTEIN C. IBASAN</a:t>
            </a:r>
          </a:p>
          <a:p>
            <a:r>
              <a:rPr lang="en-US" sz="2800" b="1" dirty="0">
                <a:latin typeface="Courier New" panose="02070309020205020404" pitchFamily="49" charset="0"/>
                <a:cs typeface="Courier New" panose="02070309020205020404" pitchFamily="49" charset="0"/>
              </a:rPr>
              <a:t>JERHOME T. REANTASO</a:t>
            </a:r>
          </a:p>
          <a:p>
            <a:r>
              <a:rPr lang="en-US" sz="2800" b="1" dirty="0">
                <a:latin typeface="Courier New" panose="02070309020205020404" pitchFamily="49" charset="0"/>
                <a:cs typeface="Courier New" panose="02070309020205020404" pitchFamily="49" charset="0"/>
              </a:rPr>
              <a:t>JASMINE B. ZINAMPAN</a:t>
            </a:r>
            <a:endParaRPr lang="en-US" sz="2800" b="1" dirty="0"/>
          </a:p>
        </p:txBody>
      </p:sp>
      <p:pic>
        <p:nvPicPr>
          <p:cNvPr id="4" name="Picture 3" descr="Graph">
            <a:extLst>
              <a:ext uri="{FF2B5EF4-FFF2-40B4-BE49-F238E27FC236}">
                <a16:creationId xmlns:a16="http://schemas.microsoft.com/office/drawing/2014/main" id="{424717DA-0300-4297-B453-65314C5BEA09}"/>
              </a:ext>
            </a:extLst>
          </p:cNvPr>
          <p:cNvPicPr>
            <a:picLocks noChangeAspect="1"/>
          </p:cNvPicPr>
          <p:nvPr/>
        </p:nvPicPr>
        <p:blipFill>
          <a:blip r:embed="rId5"/>
          <a:srcRect l="3359" r="3359"/>
          <a:stretch/>
        </p:blipFill>
        <p:spPr>
          <a:xfrm>
            <a:off x="5789479" y="2228003"/>
            <a:ext cx="5821330" cy="3900339"/>
          </a:xfrm>
          <a:prstGeom prst="rect">
            <a:avLst/>
          </a:prstGeom>
          <a:noFill/>
        </p:spPr>
      </p:pic>
      <p:pic>
        <p:nvPicPr>
          <p:cNvPr id="8" name="Picture 7" descr="A picture containing text, clipart&#10;&#10;Description automatically generated">
            <a:extLst>
              <a:ext uri="{FF2B5EF4-FFF2-40B4-BE49-F238E27FC236}">
                <a16:creationId xmlns:a16="http://schemas.microsoft.com/office/drawing/2014/main" id="{DD30B3DD-8F17-94CC-BDCA-76567C13C16D}"/>
              </a:ext>
            </a:extLst>
          </p:cNvPr>
          <p:cNvPicPr>
            <a:picLocks noChangeAspect="1"/>
          </p:cNvPicPr>
          <p:nvPr/>
        </p:nvPicPr>
        <p:blipFill>
          <a:blip r:embed="rId6"/>
          <a:stretch>
            <a:fillRect/>
          </a:stretch>
        </p:blipFill>
        <p:spPr>
          <a:xfrm>
            <a:off x="607860" y="2554282"/>
            <a:ext cx="609600" cy="723900"/>
          </a:xfrm>
          <a:prstGeom prst="rect">
            <a:avLst/>
          </a:prstGeom>
        </p:spPr>
      </p:pic>
      <p:pic>
        <p:nvPicPr>
          <p:cNvPr id="12" name="Picture 11" descr="A picture containing text, clipart&#10;&#10;Description automatically generated">
            <a:extLst>
              <a:ext uri="{FF2B5EF4-FFF2-40B4-BE49-F238E27FC236}">
                <a16:creationId xmlns:a16="http://schemas.microsoft.com/office/drawing/2014/main" id="{A85570E4-3D7D-62B6-9398-AC02C5036A31}"/>
              </a:ext>
            </a:extLst>
          </p:cNvPr>
          <p:cNvPicPr>
            <a:picLocks noChangeAspect="1"/>
          </p:cNvPicPr>
          <p:nvPr/>
        </p:nvPicPr>
        <p:blipFill>
          <a:blip r:embed="rId7"/>
          <a:stretch>
            <a:fillRect/>
          </a:stretch>
        </p:blipFill>
        <p:spPr>
          <a:xfrm>
            <a:off x="635893" y="4114474"/>
            <a:ext cx="609600" cy="731520"/>
          </a:xfrm>
          <a:prstGeom prst="rect">
            <a:avLst/>
          </a:prstGeom>
        </p:spPr>
      </p:pic>
      <p:pic>
        <p:nvPicPr>
          <p:cNvPr id="6" name="Picture 5" descr="A picture containing text, clipart&#10;&#10;Description automatically generated">
            <a:extLst>
              <a:ext uri="{FF2B5EF4-FFF2-40B4-BE49-F238E27FC236}">
                <a16:creationId xmlns:a16="http://schemas.microsoft.com/office/drawing/2014/main" id="{68F15A03-15E8-2BA9-2963-3A15E2282D4F}"/>
              </a:ext>
            </a:extLst>
          </p:cNvPr>
          <p:cNvPicPr>
            <a:picLocks noChangeAspect="1"/>
          </p:cNvPicPr>
          <p:nvPr/>
        </p:nvPicPr>
        <p:blipFill>
          <a:blip r:embed="rId8"/>
          <a:stretch>
            <a:fillRect/>
          </a:stretch>
        </p:blipFill>
        <p:spPr>
          <a:xfrm>
            <a:off x="563226" y="4771425"/>
            <a:ext cx="609600" cy="723900"/>
          </a:xfrm>
          <a:prstGeom prst="rect">
            <a:avLst/>
          </a:prstGeom>
        </p:spPr>
      </p:pic>
    </p:spTree>
    <p:extLst>
      <p:ext uri="{BB962C8B-B14F-4D97-AF65-F5344CB8AC3E}">
        <p14:creationId xmlns:p14="http://schemas.microsoft.com/office/powerpoint/2010/main" val="42097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1000"/>
                                        <p:tgtEl>
                                          <p:spTgt spid="3">
                                            <p:txEl>
                                              <p:pRg st="2" end="2"/>
                                            </p:txEl>
                                          </p:spTgt>
                                        </p:tgtEl>
                                      </p:cBhvr>
                                    </p:animEffect>
                                    <p:anim calcmode="lin" valueType="num">
                                      <p:cBhvr>
                                        <p:cTn id="3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fade">
                                      <p:cBhvr>
                                        <p:cTn id="43" dur="1000"/>
                                        <p:tgtEl>
                                          <p:spTgt spid="3">
                                            <p:txEl>
                                              <p:pRg st="3" end="3"/>
                                            </p:txEl>
                                          </p:spTgt>
                                        </p:tgtEl>
                                      </p:cBhvr>
                                    </p:animEffect>
                                    <p:anim calcmode="lin" valueType="num">
                                      <p:cBhvr>
                                        <p:cTn id="4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anim calcmode="lin" valueType="num">
                                      <p:cBhvr>
                                        <p:cTn id="49" dur="1000" fill="hold"/>
                                        <p:tgtEl>
                                          <p:spTgt spid="6"/>
                                        </p:tgtEl>
                                        <p:attrNameLst>
                                          <p:attrName>ppt_x</p:attrName>
                                        </p:attrNameLst>
                                      </p:cBhvr>
                                      <p:tavLst>
                                        <p:tav tm="0">
                                          <p:val>
                                            <p:strVal val="#ppt_x"/>
                                          </p:val>
                                        </p:tav>
                                        <p:tav tm="100000">
                                          <p:val>
                                            <p:strVal val="#ppt_x"/>
                                          </p:val>
                                        </p:tav>
                                      </p:tavLst>
                                    </p:anim>
                                    <p:anim calcmode="lin" valueType="num">
                                      <p:cBhvr>
                                        <p:cTn id="5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2088162"/>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1418701"/>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10</a:t>
            </a:fld>
            <a:endParaRPr lang="en-US" dirty="0"/>
          </a:p>
        </p:txBody>
      </p:sp>
      <p:pic>
        <p:nvPicPr>
          <p:cNvPr id="6" name="Picture 5">
            <a:extLst>
              <a:ext uri="{FF2B5EF4-FFF2-40B4-BE49-F238E27FC236}">
                <a16:creationId xmlns:a16="http://schemas.microsoft.com/office/drawing/2014/main" id="{2A88CEC8-2C98-27CF-C136-5F189A3170B2}"/>
              </a:ext>
            </a:extLst>
          </p:cNvPr>
          <p:cNvPicPr>
            <a:picLocks noChangeAspect="1"/>
          </p:cNvPicPr>
          <p:nvPr/>
        </p:nvPicPr>
        <p:blipFill>
          <a:blip r:embed="rId4"/>
          <a:stretch>
            <a:fillRect/>
          </a:stretch>
        </p:blipFill>
        <p:spPr>
          <a:xfrm>
            <a:off x="215220" y="453643"/>
            <a:ext cx="7713824" cy="2635302"/>
          </a:xfrm>
          <a:prstGeom prst="rect">
            <a:avLst/>
          </a:prstGeom>
        </p:spPr>
      </p:pic>
      <p:sp>
        <p:nvSpPr>
          <p:cNvPr id="7" name="Content Placeholder 5">
            <a:extLst>
              <a:ext uri="{FF2B5EF4-FFF2-40B4-BE49-F238E27FC236}">
                <a16:creationId xmlns:a16="http://schemas.microsoft.com/office/drawing/2014/main" id="{6F6C55BF-008B-4428-A21A-BF870070B9FC}"/>
              </a:ext>
            </a:extLst>
          </p:cNvPr>
          <p:cNvSpPr txBox="1">
            <a:spLocks/>
          </p:cNvSpPr>
          <p:nvPr/>
        </p:nvSpPr>
        <p:spPr>
          <a:xfrm>
            <a:off x="2759552" y="2860947"/>
            <a:ext cx="3509936" cy="726860"/>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System Repo</a:t>
            </a:r>
          </a:p>
        </p:txBody>
      </p:sp>
      <p:pic>
        <p:nvPicPr>
          <p:cNvPr id="10" name="Picture 9">
            <a:extLst>
              <a:ext uri="{FF2B5EF4-FFF2-40B4-BE49-F238E27FC236}">
                <a16:creationId xmlns:a16="http://schemas.microsoft.com/office/drawing/2014/main" id="{5B8931C3-2C78-E34F-125D-CDAE04AAB2E5}"/>
              </a:ext>
            </a:extLst>
          </p:cNvPr>
          <p:cNvPicPr>
            <a:picLocks noChangeAspect="1"/>
          </p:cNvPicPr>
          <p:nvPr/>
        </p:nvPicPr>
        <p:blipFill>
          <a:blip r:embed="rId5"/>
          <a:stretch>
            <a:fillRect/>
          </a:stretch>
        </p:blipFill>
        <p:spPr>
          <a:xfrm>
            <a:off x="4052111" y="3841847"/>
            <a:ext cx="7693352" cy="2888784"/>
          </a:xfrm>
          <a:prstGeom prst="rect">
            <a:avLst/>
          </a:prstGeom>
        </p:spPr>
      </p:pic>
      <p:sp>
        <p:nvSpPr>
          <p:cNvPr id="12" name="Content Placeholder 5">
            <a:extLst>
              <a:ext uri="{FF2B5EF4-FFF2-40B4-BE49-F238E27FC236}">
                <a16:creationId xmlns:a16="http://schemas.microsoft.com/office/drawing/2014/main" id="{18F96408-9D63-ED9A-DDDB-77609EA6064B}"/>
              </a:ext>
            </a:extLst>
          </p:cNvPr>
          <p:cNvSpPr txBox="1">
            <a:spLocks/>
          </p:cNvSpPr>
          <p:nvPr/>
        </p:nvSpPr>
        <p:spPr>
          <a:xfrm>
            <a:off x="6531764" y="6131140"/>
            <a:ext cx="3509936" cy="726860"/>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dirty="0">
                <a:solidFill>
                  <a:srgbClr val="FFFFFF"/>
                </a:solidFill>
              </a:rPr>
              <a:t>Document Repo</a:t>
            </a:r>
            <a:endParaRPr lang="en-US" b="1" kern="1200" dirty="0">
              <a:solidFill>
                <a:srgbClr val="FFFFFF"/>
              </a:solidFill>
              <a:latin typeface="+mn-lt"/>
              <a:ea typeface="+mn-ea"/>
              <a:cs typeface="+mn-cs"/>
            </a:endParaRPr>
          </a:p>
        </p:txBody>
      </p:sp>
      <p:pic>
        <p:nvPicPr>
          <p:cNvPr id="16" name="Picture 15">
            <a:extLst>
              <a:ext uri="{FF2B5EF4-FFF2-40B4-BE49-F238E27FC236}">
                <a16:creationId xmlns:a16="http://schemas.microsoft.com/office/drawing/2014/main" id="{ABDE5A7F-2AD3-E83D-FC7D-E9C4CBE0EFA2}"/>
              </a:ext>
            </a:extLst>
          </p:cNvPr>
          <p:cNvPicPr>
            <a:picLocks noChangeAspect="1"/>
          </p:cNvPicPr>
          <p:nvPr/>
        </p:nvPicPr>
        <p:blipFill>
          <a:blip r:embed="rId6"/>
          <a:stretch>
            <a:fillRect/>
          </a:stretch>
        </p:blipFill>
        <p:spPr>
          <a:xfrm>
            <a:off x="2020745" y="114208"/>
            <a:ext cx="4248743" cy="562053"/>
          </a:xfrm>
          <a:prstGeom prst="rect">
            <a:avLst/>
          </a:prstGeom>
        </p:spPr>
      </p:pic>
      <p:pic>
        <p:nvPicPr>
          <p:cNvPr id="20" name="Picture 19">
            <a:extLst>
              <a:ext uri="{FF2B5EF4-FFF2-40B4-BE49-F238E27FC236}">
                <a16:creationId xmlns:a16="http://schemas.microsoft.com/office/drawing/2014/main" id="{F81C990E-CF69-8E94-7EAE-BB4FAACDE5B4}"/>
              </a:ext>
            </a:extLst>
          </p:cNvPr>
          <p:cNvPicPr>
            <a:picLocks noChangeAspect="1"/>
          </p:cNvPicPr>
          <p:nvPr/>
        </p:nvPicPr>
        <p:blipFill>
          <a:blip r:embed="rId7"/>
          <a:stretch>
            <a:fillRect/>
          </a:stretch>
        </p:blipFill>
        <p:spPr>
          <a:xfrm>
            <a:off x="639596" y="3880581"/>
            <a:ext cx="3124636" cy="533474"/>
          </a:xfrm>
          <a:prstGeom prst="rect">
            <a:avLst/>
          </a:prstGeom>
        </p:spPr>
      </p:pic>
    </p:spTree>
    <p:extLst>
      <p:ext uri="{BB962C8B-B14F-4D97-AF65-F5344CB8AC3E}">
        <p14:creationId xmlns:p14="http://schemas.microsoft.com/office/powerpoint/2010/main" val="54921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1"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ppt_x"/>
                                          </p:val>
                                        </p:tav>
                                        <p:tav tm="100000">
                                          <p:val>
                                            <p:strVal val="#ppt_x"/>
                                          </p:val>
                                        </p:tav>
                                      </p:tavLst>
                                    </p:anim>
                                    <p:anim calcmode="lin" valueType="num">
                                      <p:cBhvr additive="base">
                                        <p:cTn id="15" dur="500" fill="hold"/>
                                        <p:tgtEl>
                                          <p:spTgt spid="16"/>
                                        </p:tgtEl>
                                        <p:attrNameLst>
                                          <p:attrName>ppt_y</p:attrName>
                                        </p:attrNameLst>
                                      </p:cBhvr>
                                      <p:tavLst>
                                        <p:tav tm="0">
                                          <p:val>
                                            <p:strVal val="0-#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pic>
        <p:nvPicPr>
          <p:cNvPr id="8" name="Picture 7">
            <a:extLst>
              <a:ext uri="{FF2B5EF4-FFF2-40B4-BE49-F238E27FC236}">
                <a16:creationId xmlns:a16="http://schemas.microsoft.com/office/drawing/2014/main" id="{242259CC-A1BC-8F6B-2141-A18E8CC59F27}"/>
              </a:ext>
            </a:extLst>
          </p:cNvPr>
          <p:cNvPicPr>
            <a:picLocks noChangeAspect="1"/>
          </p:cNvPicPr>
          <p:nvPr/>
        </p:nvPicPr>
        <p:blipFill>
          <a:blip r:embed="rId4"/>
          <a:stretch>
            <a:fillRect/>
          </a:stretch>
        </p:blipFill>
        <p:spPr>
          <a:xfrm>
            <a:off x="355101" y="453642"/>
            <a:ext cx="7389973" cy="5903207"/>
          </a:xfrm>
          <a:prstGeom prst="rect">
            <a:avLst/>
          </a:prstGeom>
          <a:noFill/>
        </p:spPr>
      </p:pic>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11</a:t>
            </a:fld>
            <a:endParaRPr lang="en-US" dirty="0"/>
          </a:p>
        </p:txBody>
      </p:sp>
      <p:pic>
        <p:nvPicPr>
          <p:cNvPr id="11" name="Picture 10" descr="A picture containing text, clipart&#10;&#10;Description automatically generated">
            <a:extLst>
              <a:ext uri="{FF2B5EF4-FFF2-40B4-BE49-F238E27FC236}">
                <a16:creationId xmlns:a16="http://schemas.microsoft.com/office/drawing/2014/main" id="{52C8B2BE-3543-946F-F81A-101EBE15FAAC}"/>
              </a:ext>
            </a:extLst>
          </p:cNvPr>
          <p:cNvPicPr>
            <a:picLocks noChangeAspect="1"/>
          </p:cNvPicPr>
          <p:nvPr/>
        </p:nvPicPr>
        <p:blipFill>
          <a:blip r:embed="rId5"/>
          <a:stretch>
            <a:fillRect/>
          </a:stretch>
        </p:blipFill>
        <p:spPr>
          <a:xfrm>
            <a:off x="9414074" y="3508772"/>
            <a:ext cx="1381289" cy="1381289"/>
          </a:xfrm>
          <a:prstGeom prst="rect">
            <a:avLst/>
          </a:prstGeom>
        </p:spPr>
      </p:pic>
      <p:pic>
        <p:nvPicPr>
          <p:cNvPr id="13" name="Picture 12">
            <a:extLst>
              <a:ext uri="{FF2B5EF4-FFF2-40B4-BE49-F238E27FC236}">
                <a16:creationId xmlns:a16="http://schemas.microsoft.com/office/drawing/2014/main" id="{922932C4-3C57-E773-78DB-43E70BB9EF56}"/>
              </a:ext>
            </a:extLst>
          </p:cNvPr>
          <p:cNvPicPr>
            <a:picLocks noChangeAspect="1"/>
          </p:cNvPicPr>
          <p:nvPr/>
        </p:nvPicPr>
        <p:blipFill>
          <a:blip r:embed="rId6"/>
          <a:stretch>
            <a:fillRect/>
          </a:stretch>
        </p:blipFill>
        <p:spPr>
          <a:xfrm>
            <a:off x="8887819" y="1052080"/>
            <a:ext cx="1052510" cy="1052510"/>
          </a:xfrm>
          <a:prstGeom prst="rect">
            <a:avLst/>
          </a:prstGeom>
        </p:spPr>
      </p:pic>
      <p:pic>
        <p:nvPicPr>
          <p:cNvPr id="14" name="Picture 13">
            <a:extLst>
              <a:ext uri="{FF2B5EF4-FFF2-40B4-BE49-F238E27FC236}">
                <a16:creationId xmlns:a16="http://schemas.microsoft.com/office/drawing/2014/main" id="{C214A5C0-742F-6EF9-8BDB-98251CAD25D8}"/>
              </a:ext>
            </a:extLst>
          </p:cNvPr>
          <p:cNvPicPr>
            <a:picLocks noChangeAspect="1"/>
          </p:cNvPicPr>
          <p:nvPr/>
        </p:nvPicPr>
        <p:blipFill>
          <a:blip r:embed="rId7"/>
          <a:stretch>
            <a:fillRect/>
          </a:stretch>
        </p:blipFill>
        <p:spPr>
          <a:xfrm>
            <a:off x="10315123" y="1007970"/>
            <a:ext cx="517280" cy="1163880"/>
          </a:xfrm>
          <a:prstGeom prst="rect">
            <a:avLst/>
          </a:prstGeom>
        </p:spPr>
      </p:pic>
    </p:spTree>
    <p:extLst>
      <p:ext uri="{BB962C8B-B14F-4D97-AF65-F5344CB8AC3E}">
        <p14:creationId xmlns:p14="http://schemas.microsoft.com/office/powerpoint/2010/main" val="80097401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12</a:t>
            </a:fld>
            <a:endParaRPr lang="en-US" dirty="0"/>
          </a:p>
        </p:txBody>
      </p:sp>
      <p:pic>
        <p:nvPicPr>
          <p:cNvPr id="6" name="Picture 5">
            <a:extLst>
              <a:ext uri="{FF2B5EF4-FFF2-40B4-BE49-F238E27FC236}">
                <a16:creationId xmlns:a16="http://schemas.microsoft.com/office/drawing/2014/main" id="{C5C68E88-B740-D3A1-4357-79182185B980}"/>
              </a:ext>
            </a:extLst>
          </p:cNvPr>
          <p:cNvPicPr>
            <a:picLocks noChangeAspect="1"/>
          </p:cNvPicPr>
          <p:nvPr/>
        </p:nvPicPr>
        <p:blipFill>
          <a:blip r:embed="rId4"/>
          <a:stretch>
            <a:fillRect/>
          </a:stretch>
        </p:blipFill>
        <p:spPr>
          <a:xfrm>
            <a:off x="487174" y="453642"/>
            <a:ext cx="7386951" cy="5903207"/>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05902089-41CF-9700-E0AE-3B02EB5BF83D}"/>
              </a:ext>
            </a:extLst>
          </p:cNvPr>
          <p:cNvPicPr>
            <a:picLocks noChangeAspect="1"/>
          </p:cNvPicPr>
          <p:nvPr/>
        </p:nvPicPr>
        <p:blipFill>
          <a:blip r:embed="rId5"/>
          <a:stretch>
            <a:fillRect/>
          </a:stretch>
        </p:blipFill>
        <p:spPr>
          <a:xfrm>
            <a:off x="9414074" y="3508772"/>
            <a:ext cx="1381289" cy="1381289"/>
          </a:xfrm>
          <a:prstGeom prst="rect">
            <a:avLst/>
          </a:prstGeom>
        </p:spPr>
      </p:pic>
      <p:pic>
        <p:nvPicPr>
          <p:cNvPr id="10" name="Picture 9">
            <a:extLst>
              <a:ext uri="{FF2B5EF4-FFF2-40B4-BE49-F238E27FC236}">
                <a16:creationId xmlns:a16="http://schemas.microsoft.com/office/drawing/2014/main" id="{2D4B8DEC-4B04-B006-1E00-2B3C97D7CDEE}"/>
              </a:ext>
            </a:extLst>
          </p:cNvPr>
          <p:cNvPicPr>
            <a:picLocks noChangeAspect="1"/>
          </p:cNvPicPr>
          <p:nvPr/>
        </p:nvPicPr>
        <p:blipFill>
          <a:blip r:embed="rId6"/>
          <a:stretch>
            <a:fillRect/>
          </a:stretch>
        </p:blipFill>
        <p:spPr>
          <a:xfrm>
            <a:off x="8887819" y="1052080"/>
            <a:ext cx="1052510" cy="1052510"/>
          </a:xfrm>
          <a:prstGeom prst="rect">
            <a:avLst/>
          </a:prstGeom>
        </p:spPr>
      </p:pic>
      <p:pic>
        <p:nvPicPr>
          <p:cNvPr id="11" name="Picture 10">
            <a:extLst>
              <a:ext uri="{FF2B5EF4-FFF2-40B4-BE49-F238E27FC236}">
                <a16:creationId xmlns:a16="http://schemas.microsoft.com/office/drawing/2014/main" id="{7AC097F1-A17E-DD66-707F-BEE7E403F188}"/>
              </a:ext>
            </a:extLst>
          </p:cNvPr>
          <p:cNvPicPr>
            <a:picLocks noChangeAspect="1"/>
          </p:cNvPicPr>
          <p:nvPr/>
        </p:nvPicPr>
        <p:blipFill>
          <a:blip r:embed="rId7"/>
          <a:stretch>
            <a:fillRect/>
          </a:stretch>
        </p:blipFill>
        <p:spPr>
          <a:xfrm>
            <a:off x="10315123" y="1007970"/>
            <a:ext cx="517280" cy="1163880"/>
          </a:xfrm>
          <a:prstGeom prst="rect">
            <a:avLst/>
          </a:prstGeom>
        </p:spPr>
      </p:pic>
    </p:spTree>
    <p:extLst>
      <p:ext uri="{BB962C8B-B14F-4D97-AF65-F5344CB8AC3E}">
        <p14:creationId xmlns:p14="http://schemas.microsoft.com/office/powerpoint/2010/main" val="317012401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13</a:t>
            </a:fld>
            <a:endParaRPr lang="en-US" dirty="0"/>
          </a:p>
        </p:txBody>
      </p:sp>
      <p:pic>
        <p:nvPicPr>
          <p:cNvPr id="7" name="Picture 6">
            <a:extLst>
              <a:ext uri="{FF2B5EF4-FFF2-40B4-BE49-F238E27FC236}">
                <a16:creationId xmlns:a16="http://schemas.microsoft.com/office/drawing/2014/main" id="{30189DDC-B8C5-0B24-0480-63FD3431F9AD}"/>
              </a:ext>
            </a:extLst>
          </p:cNvPr>
          <p:cNvPicPr>
            <a:picLocks noChangeAspect="1"/>
          </p:cNvPicPr>
          <p:nvPr/>
        </p:nvPicPr>
        <p:blipFill>
          <a:blip r:embed="rId4"/>
          <a:stretch>
            <a:fillRect/>
          </a:stretch>
        </p:blipFill>
        <p:spPr>
          <a:xfrm>
            <a:off x="663001" y="453642"/>
            <a:ext cx="7082073" cy="5903207"/>
          </a:xfrm>
          <a:prstGeom prst="rect">
            <a:avLst/>
          </a:prstGeom>
        </p:spPr>
      </p:pic>
      <p:pic>
        <p:nvPicPr>
          <p:cNvPr id="10" name="Picture 9">
            <a:extLst>
              <a:ext uri="{FF2B5EF4-FFF2-40B4-BE49-F238E27FC236}">
                <a16:creationId xmlns:a16="http://schemas.microsoft.com/office/drawing/2014/main" id="{8C6F1735-59A2-954A-0C3C-742EFF40CB9C}"/>
              </a:ext>
            </a:extLst>
          </p:cNvPr>
          <p:cNvPicPr>
            <a:picLocks noChangeAspect="1"/>
          </p:cNvPicPr>
          <p:nvPr/>
        </p:nvPicPr>
        <p:blipFill>
          <a:blip r:embed="rId5"/>
          <a:stretch>
            <a:fillRect/>
          </a:stretch>
        </p:blipFill>
        <p:spPr>
          <a:xfrm>
            <a:off x="8887819" y="1052080"/>
            <a:ext cx="1052510" cy="1052510"/>
          </a:xfrm>
          <a:prstGeom prst="rect">
            <a:avLst/>
          </a:prstGeom>
        </p:spPr>
      </p:pic>
      <p:pic>
        <p:nvPicPr>
          <p:cNvPr id="12" name="Picture 11">
            <a:extLst>
              <a:ext uri="{FF2B5EF4-FFF2-40B4-BE49-F238E27FC236}">
                <a16:creationId xmlns:a16="http://schemas.microsoft.com/office/drawing/2014/main" id="{CA3A243E-31DD-3887-AFFE-D647221C8F93}"/>
              </a:ext>
            </a:extLst>
          </p:cNvPr>
          <p:cNvPicPr>
            <a:picLocks noChangeAspect="1"/>
          </p:cNvPicPr>
          <p:nvPr/>
        </p:nvPicPr>
        <p:blipFill>
          <a:blip r:embed="rId6"/>
          <a:stretch>
            <a:fillRect/>
          </a:stretch>
        </p:blipFill>
        <p:spPr>
          <a:xfrm>
            <a:off x="10315123" y="1007970"/>
            <a:ext cx="517280" cy="1163880"/>
          </a:xfrm>
          <a:prstGeom prst="rect">
            <a:avLst/>
          </a:prstGeom>
        </p:spPr>
      </p:pic>
      <p:pic>
        <p:nvPicPr>
          <p:cNvPr id="14" name="Picture 13" descr="A picture containing text, clipart&#10;&#10;Description automatically generated">
            <a:extLst>
              <a:ext uri="{FF2B5EF4-FFF2-40B4-BE49-F238E27FC236}">
                <a16:creationId xmlns:a16="http://schemas.microsoft.com/office/drawing/2014/main" id="{96A1C57D-EC93-499B-2259-2648E1A98CDF}"/>
              </a:ext>
            </a:extLst>
          </p:cNvPr>
          <p:cNvPicPr>
            <a:picLocks noChangeAspect="1"/>
          </p:cNvPicPr>
          <p:nvPr/>
        </p:nvPicPr>
        <p:blipFill>
          <a:blip r:embed="rId7"/>
          <a:stretch>
            <a:fillRect/>
          </a:stretch>
        </p:blipFill>
        <p:spPr>
          <a:xfrm>
            <a:off x="9414074" y="3508772"/>
            <a:ext cx="1381289" cy="1381289"/>
          </a:xfrm>
          <a:prstGeom prst="rect">
            <a:avLst/>
          </a:prstGeom>
        </p:spPr>
      </p:pic>
    </p:spTree>
    <p:extLst>
      <p:ext uri="{BB962C8B-B14F-4D97-AF65-F5344CB8AC3E}">
        <p14:creationId xmlns:p14="http://schemas.microsoft.com/office/powerpoint/2010/main" val="143577170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14</a:t>
            </a:fld>
            <a:endParaRPr lang="en-US" dirty="0"/>
          </a:p>
        </p:txBody>
      </p:sp>
      <p:pic>
        <p:nvPicPr>
          <p:cNvPr id="6" name="Picture 5">
            <a:extLst>
              <a:ext uri="{FF2B5EF4-FFF2-40B4-BE49-F238E27FC236}">
                <a16:creationId xmlns:a16="http://schemas.microsoft.com/office/drawing/2014/main" id="{99361F74-D44C-7713-F0B3-6C12608744DF}"/>
              </a:ext>
            </a:extLst>
          </p:cNvPr>
          <p:cNvPicPr>
            <a:picLocks noChangeAspect="1"/>
          </p:cNvPicPr>
          <p:nvPr/>
        </p:nvPicPr>
        <p:blipFill>
          <a:blip r:embed="rId4"/>
          <a:stretch>
            <a:fillRect/>
          </a:stretch>
        </p:blipFill>
        <p:spPr>
          <a:xfrm>
            <a:off x="837942" y="453641"/>
            <a:ext cx="6818261" cy="5903207"/>
          </a:xfrm>
          <a:prstGeom prst="rect">
            <a:avLst/>
          </a:prstGeom>
        </p:spPr>
      </p:pic>
      <p:pic>
        <p:nvPicPr>
          <p:cNvPr id="8" name="Picture 7" descr="A picture containing text, clipart&#10;&#10;Description automatically generated">
            <a:extLst>
              <a:ext uri="{FF2B5EF4-FFF2-40B4-BE49-F238E27FC236}">
                <a16:creationId xmlns:a16="http://schemas.microsoft.com/office/drawing/2014/main" id="{3559E936-7F92-1392-E198-2CC523471CE6}"/>
              </a:ext>
            </a:extLst>
          </p:cNvPr>
          <p:cNvPicPr>
            <a:picLocks noChangeAspect="1"/>
          </p:cNvPicPr>
          <p:nvPr/>
        </p:nvPicPr>
        <p:blipFill>
          <a:blip r:embed="rId5"/>
          <a:stretch>
            <a:fillRect/>
          </a:stretch>
        </p:blipFill>
        <p:spPr>
          <a:xfrm>
            <a:off x="9414074" y="3508772"/>
            <a:ext cx="1381289" cy="1381289"/>
          </a:xfrm>
          <a:prstGeom prst="rect">
            <a:avLst/>
          </a:prstGeom>
        </p:spPr>
      </p:pic>
      <p:pic>
        <p:nvPicPr>
          <p:cNvPr id="10" name="Picture 9">
            <a:extLst>
              <a:ext uri="{FF2B5EF4-FFF2-40B4-BE49-F238E27FC236}">
                <a16:creationId xmlns:a16="http://schemas.microsoft.com/office/drawing/2014/main" id="{CB67B243-70D4-679B-1A0B-CB505DA876F7}"/>
              </a:ext>
            </a:extLst>
          </p:cNvPr>
          <p:cNvPicPr>
            <a:picLocks noChangeAspect="1"/>
          </p:cNvPicPr>
          <p:nvPr/>
        </p:nvPicPr>
        <p:blipFill>
          <a:blip r:embed="rId6"/>
          <a:stretch>
            <a:fillRect/>
          </a:stretch>
        </p:blipFill>
        <p:spPr>
          <a:xfrm>
            <a:off x="8887819" y="1052080"/>
            <a:ext cx="1052510" cy="1052510"/>
          </a:xfrm>
          <a:prstGeom prst="rect">
            <a:avLst/>
          </a:prstGeom>
        </p:spPr>
      </p:pic>
      <p:pic>
        <p:nvPicPr>
          <p:cNvPr id="11" name="Picture 10">
            <a:extLst>
              <a:ext uri="{FF2B5EF4-FFF2-40B4-BE49-F238E27FC236}">
                <a16:creationId xmlns:a16="http://schemas.microsoft.com/office/drawing/2014/main" id="{75FAD45C-1C5F-41B6-1213-1C2F768A7F18}"/>
              </a:ext>
            </a:extLst>
          </p:cNvPr>
          <p:cNvPicPr>
            <a:picLocks noChangeAspect="1"/>
          </p:cNvPicPr>
          <p:nvPr/>
        </p:nvPicPr>
        <p:blipFill>
          <a:blip r:embed="rId7"/>
          <a:stretch>
            <a:fillRect/>
          </a:stretch>
        </p:blipFill>
        <p:spPr>
          <a:xfrm>
            <a:off x="10315123" y="1007970"/>
            <a:ext cx="517280" cy="1163880"/>
          </a:xfrm>
          <a:prstGeom prst="rect">
            <a:avLst/>
          </a:prstGeom>
        </p:spPr>
      </p:pic>
    </p:spTree>
    <p:extLst>
      <p:ext uri="{BB962C8B-B14F-4D97-AF65-F5344CB8AC3E}">
        <p14:creationId xmlns:p14="http://schemas.microsoft.com/office/powerpoint/2010/main" val="180370798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15</a:t>
            </a:fld>
            <a:endParaRPr lang="en-US" dirty="0"/>
          </a:p>
        </p:txBody>
      </p:sp>
      <p:pic>
        <p:nvPicPr>
          <p:cNvPr id="11" name="Picture 10">
            <a:extLst>
              <a:ext uri="{FF2B5EF4-FFF2-40B4-BE49-F238E27FC236}">
                <a16:creationId xmlns:a16="http://schemas.microsoft.com/office/drawing/2014/main" id="{75FAD45C-1C5F-41B6-1213-1C2F768A7F18}"/>
              </a:ext>
            </a:extLst>
          </p:cNvPr>
          <p:cNvPicPr>
            <a:picLocks noChangeAspect="1"/>
          </p:cNvPicPr>
          <p:nvPr/>
        </p:nvPicPr>
        <p:blipFill>
          <a:blip r:embed="rId4"/>
          <a:stretch>
            <a:fillRect/>
          </a:stretch>
        </p:blipFill>
        <p:spPr>
          <a:xfrm>
            <a:off x="10315123" y="1007970"/>
            <a:ext cx="517280" cy="1163880"/>
          </a:xfrm>
          <a:prstGeom prst="rect">
            <a:avLst/>
          </a:prstGeom>
        </p:spPr>
      </p:pic>
      <p:pic>
        <p:nvPicPr>
          <p:cNvPr id="12" name="Picture 11" descr="Graphical user interface&#10;&#10;Description automatically generated">
            <a:extLst>
              <a:ext uri="{FF2B5EF4-FFF2-40B4-BE49-F238E27FC236}">
                <a16:creationId xmlns:a16="http://schemas.microsoft.com/office/drawing/2014/main" id="{CD3E9322-5A32-ACE5-28C3-657540AD311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7983" y="453642"/>
            <a:ext cx="6420677" cy="2975358"/>
          </a:xfrm>
          <a:prstGeom prst="rect">
            <a:avLst/>
          </a:prstGeom>
          <a:noFill/>
          <a:ln>
            <a:noFill/>
          </a:ln>
        </p:spPr>
      </p:pic>
      <p:pic>
        <p:nvPicPr>
          <p:cNvPr id="13" name="Picture 12">
            <a:extLst>
              <a:ext uri="{FF2B5EF4-FFF2-40B4-BE49-F238E27FC236}">
                <a16:creationId xmlns:a16="http://schemas.microsoft.com/office/drawing/2014/main" id="{99F9AF29-9FF0-8155-8581-1E687B97BB7F}"/>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7982" y="3672076"/>
            <a:ext cx="6420677" cy="3051352"/>
          </a:xfrm>
          <a:prstGeom prst="rect">
            <a:avLst/>
          </a:prstGeom>
          <a:noFill/>
          <a:ln>
            <a:noFill/>
          </a:ln>
        </p:spPr>
      </p:pic>
      <p:sp>
        <p:nvSpPr>
          <p:cNvPr id="14" name="Content Placeholder 5">
            <a:extLst>
              <a:ext uri="{FF2B5EF4-FFF2-40B4-BE49-F238E27FC236}">
                <a16:creationId xmlns:a16="http://schemas.microsoft.com/office/drawing/2014/main" id="{89A8FBFF-8B6E-6B4F-8849-379737BA62F6}"/>
              </a:ext>
            </a:extLst>
          </p:cNvPr>
          <p:cNvSpPr txBox="1">
            <a:spLocks/>
          </p:cNvSpPr>
          <p:nvPr/>
        </p:nvSpPr>
        <p:spPr>
          <a:xfrm>
            <a:off x="1951434" y="3185924"/>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PROTOTYPE DESIGN</a:t>
            </a:r>
          </a:p>
        </p:txBody>
      </p:sp>
      <p:pic>
        <p:nvPicPr>
          <p:cNvPr id="16" name="Picture 15" descr="A picture containing text, clipart&#10;&#10;Description automatically generated">
            <a:extLst>
              <a:ext uri="{FF2B5EF4-FFF2-40B4-BE49-F238E27FC236}">
                <a16:creationId xmlns:a16="http://schemas.microsoft.com/office/drawing/2014/main" id="{B34F8AF2-DA53-327E-0C44-FF0B879B8822}"/>
              </a:ext>
            </a:extLst>
          </p:cNvPr>
          <p:cNvPicPr>
            <a:picLocks noChangeAspect="1"/>
          </p:cNvPicPr>
          <p:nvPr/>
        </p:nvPicPr>
        <p:blipFill>
          <a:blip r:embed="rId7"/>
          <a:stretch>
            <a:fillRect/>
          </a:stretch>
        </p:blipFill>
        <p:spPr>
          <a:xfrm flipH="1">
            <a:off x="9309151" y="3508771"/>
            <a:ext cx="1262356" cy="1534438"/>
          </a:xfrm>
          <a:prstGeom prst="rect">
            <a:avLst/>
          </a:prstGeom>
        </p:spPr>
      </p:pic>
      <p:pic>
        <p:nvPicPr>
          <p:cNvPr id="18" name="Picture 17" descr="A picture containing text, colorful, colors, clipart&#10;&#10;Description automatically generated">
            <a:extLst>
              <a:ext uri="{FF2B5EF4-FFF2-40B4-BE49-F238E27FC236}">
                <a16:creationId xmlns:a16="http://schemas.microsoft.com/office/drawing/2014/main" id="{6D5FB523-A6D2-ABFC-908C-0E4B6E35C2B7}"/>
              </a:ext>
            </a:extLst>
          </p:cNvPr>
          <p:cNvPicPr>
            <a:picLocks noChangeAspect="1"/>
          </p:cNvPicPr>
          <p:nvPr/>
        </p:nvPicPr>
        <p:blipFill>
          <a:blip r:embed="rId8"/>
          <a:stretch>
            <a:fillRect/>
          </a:stretch>
        </p:blipFill>
        <p:spPr>
          <a:xfrm>
            <a:off x="8775033" y="959224"/>
            <a:ext cx="1254058" cy="1254058"/>
          </a:xfrm>
          <a:prstGeom prst="rect">
            <a:avLst/>
          </a:prstGeom>
        </p:spPr>
      </p:pic>
    </p:spTree>
    <p:extLst>
      <p:ext uri="{BB962C8B-B14F-4D97-AF65-F5344CB8AC3E}">
        <p14:creationId xmlns:p14="http://schemas.microsoft.com/office/powerpoint/2010/main" val="271420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1"/>
                                        </p:tgtEl>
                                        <p:attrNameLst>
                                          <p:attrName>r</p:attrName>
                                        </p:attrNameLst>
                                      </p:cBhvr>
                                    </p:animRot>
                                    <p:animRot by="-240000">
                                      <p:cBhvr>
                                        <p:cTn id="7" dur="200" fill="hold">
                                          <p:stCondLst>
                                            <p:cond delay="200"/>
                                          </p:stCondLst>
                                        </p:cTn>
                                        <p:tgtEl>
                                          <p:spTgt spid="11"/>
                                        </p:tgtEl>
                                        <p:attrNameLst>
                                          <p:attrName>r</p:attrName>
                                        </p:attrNameLst>
                                      </p:cBhvr>
                                    </p:animRot>
                                    <p:animRot by="240000">
                                      <p:cBhvr>
                                        <p:cTn id="8" dur="200" fill="hold">
                                          <p:stCondLst>
                                            <p:cond delay="400"/>
                                          </p:stCondLst>
                                        </p:cTn>
                                        <p:tgtEl>
                                          <p:spTgt spid="11"/>
                                        </p:tgtEl>
                                        <p:attrNameLst>
                                          <p:attrName>r</p:attrName>
                                        </p:attrNameLst>
                                      </p:cBhvr>
                                    </p:animRot>
                                    <p:animRot by="-240000">
                                      <p:cBhvr>
                                        <p:cTn id="9" dur="200" fill="hold">
                                          <p:stCondLst>
                                            <p:cond delay="600"/>
                                          </p:stCondLst>
                                        </p:cTn>
                                        <p:tgtEl>
                                          <p:spTgt spid="11"/>
                                        </p:tgtEl>
                                        <p:attrNameLst>
                                          <p:attrName>r</p:attrName>
                                        </p:attrNameLst>
                                      </p:cBhvr>
                                    </p:animRot>
                                    <p:animRot by="120000">
                                      <p:cBhvr>
                                        <p:cTn id="10" dur="200" fill="hold">
                                          <p:stCondLst>
                                            <p:cond delay="800"/>
                                          </p:stCondLst>
                                        </p:cTn>
                                        <p:tgtEl>
                                          <p:spTgt spid="11"/>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16</a:t>
            </a:fld>
            <a:endParaRPr lang="en-US" dirty="0"/>
          </a:p>
        </p:txBody>
      </p:sp>
      <p:pic>
        <p:nvPicPr>
          <p:cNvPr id="11" name="Picture 10">
            <a:extLst>
              <a:ext uri="{FF2B5EF4-FFF2-40B4-BE49-F238E27FC236}">
                <a16:creationId xmlns:a16="http://schemas.microsoft.com/office/drawing/2014/main" id="{75FAD45C-1C5F-41B6-1213-1C2F768A7F18}"/>
              </a:ext>
            </a:extLst>
          </p:cNvPr>
          <p:cNvPicPr>
            <a:picLocks noChangeAspect="1"/>
          </p:cNvPicPr>
          <p:nvPr/>
        </p:nvPicPr>
        <p:blipFill>
          <a:blip r:embed="rId4"/>
          <a:stretch>
            <a:fillRect/>
          </a:stretch>
        </p:blipFill>
        <p:spPr>
          <a:xfrm>
            <a:off x="10315123" y="1007970"/>
            <a:ext cx="517280" cy="1163880"/>
          </a:xfrm>
          <a:prstGeom prst="rect">
            <a:avLst/>
          </a:prstGeom>
        </p:spPr>
      </p:pic>
      <p:sp>
        <p:nvSpPr>
          <p:cNvPr id="14" name="Content Placeholder 5">
            <a:extLst>
              <a:ext uri="{FF2B5EF4-FFF2-40B4-BE49-F238E27FC236}">
                <a16:creationId xmlns:a16="http://schemas.microsoft.com/office/drawing/2014/main" id="{89A8FBFF-8B6E-6B4F-8849-379737BA62F6}"/>
              </a:ext>
            </a:extLst>
          </p:cNvPr>
          <p:cNvSpPr txBox="1">
            <a:spLocks/>
          </p:cNvSpPr>
          <p:nvPr/>
        </p:nvSpPr>
        <p:spPr>
          <a:xfrm>
            <a:off x="505311" y="2133492"/>
            <a:ext cx="2121776"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VISUAL STUDIO CODE</a:t>
            </a:r>
          </a:p>
        </p:txBody>
      </p:sp>
      <p:pic>
        <p:nvPicPr>
          <p:cNvPr id="16" name="Picture 15" descr="A picture containing text, clipart&#10;&#10;Description automatically generated">
            <a:extLst>
              <a:ext uri="{FF2B5EF4-FFF2-40B4-BE49-F238E27FC236}">
                <a16:creationId xmlns:a16="http://schemas.microsoft.com/office/drawing/2014/main" id="{B34F8AF2-DA53-327E-0C44-FF0B879B8822}"/>
              </a:ext>
            </a:extLst>
          </p:cNvPr>
          <p:cNvPicPr>
            <a:picLocks noChangeAspect="1"/>
          </p:cNvPicPr>
          <p:nvPr/>
        </p:nvPicPr>
        <p:blipFill>
          <a:blip r:embed="rId5"/>
          <a:stretch>
            <a:fillRect/>
          </a:stretch>
        </p:blipFill>
        <p:spPr>
          <a:xfrm flipH="1">
            <a:off x="9309151" y="3508771"/>
            <a:ext cx="1262356" cy="1534438"/>
          </a:xfrm>
          <a:prstGeom prst="rect">
            <a:avLst/>
          </a:prstGeom>
        </p:spPr>
      </p:pic>
      <p:pic>
        <p:nvPicPr>
          <p:cNvPr id="18" name="Picture 17" descr="A picture containing text, colorful, colors, clipart&#10;&#10;Description automatically generated">
            <a:extLst>
              <a:ext uri="{FF2B5EF4-FFF2-40B4-BE49-F238E27FC236}">
                <a16:creationId xmlns:a16="http://schemas.microsoft.com/office/drawing/2014/main" id="{6D5FB523-A6D2-ABFC-908C-0E4B6E35C2B7}"/>
              </a:ext>
            </a:extLst>
          </p:cNvPr>
          <p:cNvPicPr>
            <a:picLocks noChangeAspect="1"/>
          </p:cNvPicPr>
          <p:nvPr/>
        </p:nvPicPr>
        <p:blipFill>
          <a:blip r:embed="rId6"/>
          <a:stretch>
            <a:fillRect/>
          </a:stretch>
        </p:blipFill>
        <p:spPr>
          <a:xfrm>
            <a:off x="8775033" y="959224"/>
            <a:ext cx="1254058" cy="1254058"/>
          </a:xfrm>
          <a:prstGeom prst="rect">
            <a:avLst/>
          </a:prstGeom>
        </p:spPr>
      </p:pic>
      <p:pic>
        <p:nvPicPr>
          <p:cNvPr id="6" name="Picture 5">
            <a:extLst>
              <a:ext uri="{FF2B5EF4-FFF2-40B4-BE49-F238E27FC236}">
                <a16:creationId xmlns:a16="http://schemas.microsoft.com/office/drawing/2014/main" id="{B5AAC914-120E-43D3-96DD-458EBCABCFE6}"/>
              </a:ext>
            </a:extLst>
          </p:cNvPr>
          <p:cNvPicPr>
            <a:picLocks noChangeAspect="1"/>
          </p:cNvPicPr>
          <p:nvPr/>
        </p:nvPicPr>
        <p:blipFill>
          <a:blip r:embed="rId7"/>
          <a:stretch>
            <a:fillRect/>
          </a:stretch>
        </p:blipFill>
        <p:spPr>
          <a:xfrm>
            <a:off x="1038199" y="766394"/>
            <a:ext cx="1279909" cy="1111499"/>
          </a:xfrm>
          <a:prstGeom prst="rect">
            <a:avLst/>
          </a:prstGeom>
        </p:spPr>
      </p:pic>
      <p:pic>
        <p:nvPicPr>
          <p:cNvPr id="8" name="Picture 7">
            <a:extLst>
              <a:ext uri="{FF2B5EF4-FFF2-40B4-BE49-F238E27FC236}">
                <a16:creationId xmlns:a16="http://schemas.microsoft.com/office/drawing/2014/main" id="{6E981FA9-15F5-77DC-4515-8D95C059F8EF}"/>
              </a:ext>
            </a:extLst>
          </p:cNvPr>
          <p:cNvPicPr>
            <a:picLocks noChangeAspect="1"/>
          </p:cNvPicPr>
          <p:nvPr/>
        </p:nvPicPr>
        <p:blipFill>
          <a:blip r:embed="rId8"/>
          <a:stretch>
            <a:fillRect/>
          </a:stretch>
        </p:blipFill>
        <p:spPr>
          <a:xfrm>
            <a:off x="3230588" y="2081918"/>
            <a:ext cx="3600953" cy="1219370"/>
          </a:xfrm>
          <a:prstGeom prst="rect">
            <a:avLst/>
          </a:prstGeom>
        </p:spPr>
      </p:pic>
      <p:sp>
        <p:nvSpPr>
          <p:cNvPr id="10" name="Content Placeholder 5">
            <a:extLst>
              <a:ext uri="{FF2B5EF4-FFF2-40B4-BE49-F238E27FC236}">
                <a16:creationId xmlns:a16="http://schemas.microsoft.com/office/drawing/2014/main" id="{6FD0BF1C-605C-696A-0038-0E4743733694}"/>
              </a:ext>
            </a:extLst>
          </p:cNvPr>
          <p:cNvSpPr txBox="1">
            <a:spLocks/>
          </p:cNvSpPr>
          <p:nvPr/>
        </p:nvSpPr>
        <p:spPr>
          <a:xfrm>
            <a:off x="3974224" y="3668467"/>
            <a:ext cx="2121776"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LARAVEL PHP FRAMEWORK</a:t>
            </a:r>
          </a:p>
        </p:txBody>
      </p:sp>
      <p:pic>
        <p:nvPicPr>
          <p:cNvPr id="17" name="Picture 16">
            <a:extLst>
              <a:ext uri="{FF2B5EF4-FFF2-40B4-BE49-F238E27FC236}">
                <a16:creationId xmlns:a16="http://schemas.microsoft.com/office/drawing/2014/main" id="{8F9F3176-C983-A31B-BBD3-FB5D9EA03B33}"/>
              </a:ext>
            </a:extLst>
          </p:cNvPr>
          <p:cNvPicPr>
            <a:picLocks noChangeAspect="1"/>
          </p:cNvPicPr>
          <p:nvPr/>
        </p:nvPicPr>
        <p:blipFill rotWithShape="1">
          <a:blip r:embed="rId9"/>
          <a:srcRect l="13492" t="18032" r="11991" b="10510"/>
          <a:stretch/>
        </p:blipFill>
        <p:spPr>
          <a:xfrm>
            <a:off x="1161143" y="3628571"/>
            <a:ext cx="1262743" cy="1059543"/>
          </a:xfrm>
          <a:prstGeom prst="rect">
            <a:avLst/>
          </a:prstGeom>
        </p:spPr>
      </p:pic>
      <p:sp>
        <p:nvSpPr>
          <p:cNvPr id="19" name="Content Placeholder 5">
            <a:extLst>
              <a:ext uri="{FF2B5EF4-FFF2-40B4-BE49-F238E27FC236}">
                <a16:creationId xmlns:a16="http://schemas.microsoft.com/office/drawing/2014/main" id="{91ACA1F4-0A07-18BC-F225-BD8E3F418918}"/>
              </a:ext>
            </a:extLst>
          </p:cNvPr>
          <p:cNvSpPr txBox="1">
            <a:spLocks/>
          </p:cNvSpPr>
          <p:nvPr/>
        </p:nvSpPr>
        <p:spPr>
          <a:xfrm>
            <a:off x="731626" y="4924457"/>
            <a:ext cx="2121776"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XAMPP</a:t>
            </a:r>
          </a:p>
        </p:txBody>
      </p:sp>
    </p:spTree>
    <p:extLst>
      <p:ext uri="{BB962C8B-B14F-4D97-AF65-F5344CB8AC3E}">
        <p14:creationId xmlns:p14="http://schemas.microsoft.com/office/powerpoint/2010/main" val="393337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17</a:t>
            </a:fld>
            <a:endParaRPr lang="en-US" dirty="0"/>
          </a:p>
        </p:txBody>
      </p:sp>
      <p:pic>
        <p:nvPicPr>
          <p:cNvPr id="11" name="Picture 10">
            <a:extLst>
              <a:ext uri="{FF2B5EF4-FFF2-40B4-BE49-F238E27FC236}">
                <a16:creationId xmlns:a16="http://schemas.microsoft.com/office/drawing/2014/main" id="{75FAD45C-1C5F-41B6-1213-1C2F768A7F18}"/>
              </a:ext>
            </a:extLst>
          </p:cNvPr>
          <p:cNvPicPr>
            <a:picLocks noChangeAspect="1"/>
          </p:cNvPicPr>
          <p:nvPr/>
        </p:nvPicPr>
        <p:blipFill>
          <a:blip r:embed="rId4"/>
          <a:stretch>
            <a:fillRect/>
          </a:stretch>
        </p:blipFill>
        <p:spPr>
          <a:xfrm>
            <a:off x="10315123" y="1007970"/>
            <a:ext cx="517280" cy="1163880"/>
          </a:xfrm>
          <a:prstGeom prst="rect">
            <a:avLst/>
          </a:prstGeom>
        </p:spPr>
      </p:pic>
      <p:sp>
        <p:nvSpPr>
          <p:cNvPr id="14" name="Content Placeholder 5">
            <a:extLst>
              <a:ext uri="{FF2B5EF4-FFF2-40B4-BE49-F238E27FC236}">
                <a16:creationId xmlns:a16="http://schemas.microsoft.com/office/drawing/2014/main" id="{89A8FBFF-8B6E-6B4F-8849-379737BA62F6}"/>
              </a:ext>
            </a:extLst>
          </p:cNvPr>
          <p:cNvSpPr txBox="1">
            <a:spLocks/>
          </p:cNvSpPr>
          <p:nvPr/>
        </p:nvSpPr>
        <p:spPr>
          <a:xfrm>
            <a:off x="4139146" y="1860885"/>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USE-CASE DIAGRAM</a:t>
            </a:r>
          </a:p>
        </p:txBody>
      </p:sp>
      <p:pic>
        <p:nvPicPr>
          <p:cNvPr id="16" name="Picture 15" descr="A picture containing text, clipart&#10;&#10;Description automatically generated">
            <a:extLst>
              <a:ext uri="{FF2B5EF4-FFF2-40B4-BE49-F238E27FC236}">
                <a16:creationId xmlns:a16="http://schemas.microsoft.com/office/drawing/2014/main" id="{B34F8AF2-DA53-327E-0C44-FF0B879B8822}"/>
              </a:ext>
            </a:extLst>
          </p:cNvPr>
          <p:cNvPicPr>
            <a:picLocks noChangeAspect="1"/>
          </p:cNvPicPr>
          <p:nvPr/>
        </p:nvPicPr>
        <p:blipFill>
          <a:blip r:embed="rId5"/>
          <a:stretch>
            <a:fillRect/>
          </a:stretch>
        </p:blipFill>
        <p:spPr>
          <a:xfrm flipH="1">
            <a:off x="9309151" y="3508771"/>
            <a:ext cx="1262356" cy="1534438"/>
          </a:xfrm>
          <a:prstGeom prst="rect">
            <a:avLst/>
          </a:prstGeom>
        </p:spPr>
      </p:pic>
      <p:pic>
        <p:nvPicPr>
          <p:cNvPr id="18" name="Picture 17" descr="A picture containing text, colorful, colors, clipart&#10;&#10;Description automatically generated">
            <a:extLst>
              <a:ext uri="{FF2B5EF4-FFF2-40B4-BE49-F238E27FC236}">
                <a16:creationId xmlns:a16="http://schemas.microsoft.com/office/drawing/2014/main" id="{6D5FB523-A6D2-ABFC-908C-0E4B6E35C2B7}"/>
              </a:ext>
            </a:extLst>
          </p:cNvPr>
          <p:cNvPicPr>
            <a:picLocks noChangeAspect="1"/>
          </p:cNvPicPr>
          <p:nvPr/>
        </p:nvPicPr>
        <p:blipFill>
          <a:blip r:embed="rId6"/>
          <a:stretch>
            <a:fillRect/>
          </a:stretch>
        </p:blipFill>
        <p:spPr>
          <a:xfrm>
            <a:off x="8775033" y="959224"/>
            <a:ext cx="1254058" cy="1254058"/>
          </a:xfrm>
          <a:prstGeom prst="rect">
            <a:avLst/>
          </a:prstGeom>
        </p:spPr>
      </p:pic>
      <p:pic>
        <p:nvPicPr>
          <p:cNvPr id="6" name="Picture 5" descr="Diagram&#10;&#10;Description automatically generated">
            <a:extLst>
              <a:ext uri="{FF2B5EF4-FFF2-40B4-BE49-F238E27FC236}">
                <a16:creationId xmlns:a16="http://schemas.microsoft.com/office/drawing/2014/main" id="{CC77D9AF-996D-4EB7-4A34-586FF5864C62}"/>
              </a:ext>
            </a:extLst>
          </p:cNvPr>
          <p:cNvPicPr>
            <a:picLocks noChangeAspect="1"/>
          </p:cNvPicPr>
          <p:nvPr/>
        </p:nvPicPr>
        <p:blipFill>
          <a:blip r:embed="rId7"/>
          <a:stretch>
            <a:fillRect/>
          </a:stretch>
        </p:blipFill>
        <p:spPr>
          <a:xfrm>
            <a:off x="95211" y="209711"/>
            <a:ext cx="3712446" cy="3336366"/>
          </a:xfrm>
          <a:prstGeom prst="rect">
            <a:avLst/>
          </a:prstGeom>
        </p:spPr>
      </p:pic>
      <p:sp>
        <p:nvSpPr>
          <p:cNvPr id="7" name="Content Placeholder 5">
            <a:extLst>
              <a:ext uri="{FF2B5EF4-FFF2-40B4-BE49-F238E27FC236}">
                <a16:creationId xmlns:a16="http://schemas.microsoft.com/office/drawing/2014/main" id="{E7C701B1-DC14-3EF6-C901-93C5C042C960}"/>
              </a:ext>
            </a:extLst>
          </p:cNvPr>
          <p:cNvSpPr txBox="1">
            <a:spLocks/>
          </p:cNvSpPr>
          <p:nvPr/>
        </p:nvSpPr>
        <p:spPr>
          <a:xfrm>
            <a:off x="4139147" y="2807071"/>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ER DIAGRAM</a:t>
            </a:r>
          </a:p>
        </p:txBody>
      </p:sp>
      <p:sp>
        <p:nvSpPr>
          <p:cNvPr id="8" name="Content Placeholder 5">
            <a:extLst>
              <a:ext uri="{FF2B5EF4-FFF2-40B4-BE49-F238E27FC236}">
                <a16:creationId xmlns:a16="http://schemas.microsoft.com/office/drawing/2014/main" id="{AEB2FE0A-EB92-5B9C-587A-FE62C9315E12}"/>
              </a:ext>
            </a:extLst>
          </p:cNvPr>
          <p:cNvSpPr txBox="1">
            <a:spLocks/>
          </p:cNvSpPr>
          <p:nvPr/>
        </p:nvSpPr>
        <p:spPr>
          <a:xfrm>
            <a:off x="4133176" y="914699"/>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FLOWCHARTS</a:t>
            </a:r>
          </a:p>
        </p:txBody>
      </p:sp>
      <p:pic>
        <p:nvPicPr>
          <p:cNvPr id="19" name="Picture 18">
            <a:extLst>
              <a:ext uri="{FF2B5EF4-FFF2-40B4-BE49-F238E27FC236}">
                <a16:creationId xmlns:a16="http://schemas.microsoft.com/office/drawing/2014/main" id="{B72769D7-A12C-9B27-B9F0-DF8C7DDB94CD}"/>
              </a:ext>
            </a:extLst>
          </p:cNvPr>
          <p:cNvPicPr>
            <a:picLocks noChangeAspect="1"/>
          </p:cNvPicPr>
          <p:nvPr/>
        </p:nvPicPr>
        <p:blipFill>
          <a:blip r:embed="rId8"/>
          <a:stretch>
            <a:fillRect/>
          </a:stretch>
        </p:blipFill>
        <p:spPr>
          <a:xfrm>
            <a:off x="446536" y="3669685"/>
            <a:ext cx="1277037" cy="1373524"/>
          </a:xfrm>
          <a:prstGeom prst="rect">
            <a:avLst/>
          </a:prstGeom>
        </p:spPr>
      </p:pic>
      <p:sp>
        <p:nvSpPr>
          <p:cNvPr id="20" name="Content Placeholder 5">
            <a:extLst>
              <a:ext uri="{FF2B5EF4-FFF2-40B4-BE49-F238E27FC236}">
                <a16:creationId xmlns:a16="http://schemas.microsoft.com/office/drawing/2014/main" id="{70EE7D0F-7D53-341A-25F0-BD1456926F96}"/>
              </a:ext>
            </a:extLst>
          </p:cNvPr>
          <p:cNvSpPr txBox="1">
            <a:spLocks/>
          </p:cNvSpPr>
          <p:nvPr/>
        </p:nvSpPr>
        <p:spPr>
          <a:xfrm>
            <a:off x="2086836" y="4043402"/>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FIGMA</a:t>
            </a:r>
          </a:p>
        </p:txBody>
      </p:sp>
      <p:pic>
        <p:nvPicPr>
          <p:cNvPr id="22" name="Picture 21">
            <a:extLst>
              <a:ext uri="{FF2B5EF4-FFF2-40B4-BE49-F238E27FC236}">
                <a16:creationId xmlns:a16="http://schemas.microsoft.com/office/drawing/2014/main" id="{1A25D006-445A-D1A9-2299-EE6A5BFB6631}"/>
              </a:ext>
            </a:extLst>
          </p:cNvPr>
          <p:cNvPicPr>
            <a:picLocks noChangeAspect="1"/>
          </p:cNvPicPr>
          <p:nvPr/>
        </p:nvPicPr>
        <p:blipFill>
          <a:blip r:embed="rId9"/>
          <a:stretch>
            <a:fillRect/>
          </a:stretch>
        </p:blipFill>
        <p:spPr>
          <a:xfrm>
            <a:off x="446535" y="5074957"/>
            <a:ext cx="1277037" cy="1404742"/>
          </a:xfrm>
          <a:prstGeom prst="rect">
            <a:avLst/>
          </a:prstGeom>
        </p:spPr>
      </p:pic>
      <p:sp>
        <p:nvSpPr>
          <p:cNvPr id="23" name="Content Placeholder 5">
            <a:extLst>
              <a:ext uri="{FF2B5EF4-FFF2-40B4-BE49-F238E27FC236}">
                <a16:creationId xmlns:a16="http://schemas.microsoft.com/office/drawing/2014/main" id="{50513B44-0B74-40EE-4683-1A1A4AD1647D}"/>
              </a:ext>
            </a:extLst>
          </p:cNvPr>
          <p:cNvSpPr txBox="1">
            <a:spLocks/>
          </p:cNvSpPr>
          <p:nvPr/>
        </p:nvSpPr>
        <p:spPr>
          <a:xfrm>
            <a:off x="2086836" y="5356067"/>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DRAW.IO</a:t>
            </a:r>
          </a:p>
        </p:txBody>
      </p:sp>
    </p:spTree>
    <p:extLst>
      <p:ext uri="{BB962C8B-B14F-4D97-AF65-F5344CB8AC3E}">
        <p14:creationId xmlns:p14="http://schemas.microsoft.com/office/powerpoint/2010/main" val="334599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0-#ppt_w/2"/>
                                          </p:val>
                                        </p:tav>
                                        <p:tav tm="100000">
                                          <p:val>
                                            <p:strVal val="#ppt_x"/>
                                          </p:val>
                                        </p:tav>
                                      </p:tavLst>
                                    </p:anim>
                                    <p:anim calcmode="lin" valueType="num">
                                      <p:cBhvr additive="base">
                                        <p:cTn id="35"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fill="hold"/>
                                        <p:tgtEl>
                                          <p:spTgt spid="22"/>
                                        </p:tgtEl>
                                        <p:attrNameLst>
                                          <p:attrName>ppt_x</p:attrName>
                                        </p:attrNameLst>
                                      </p:cBhvr>
                                      <p:tavLst>
                                        <p:tav tm="0">
                                          <p:val>
                                            <p:strVal val="0-#ppt_w/2"/>
                                          </p:val>
                                        </p:tav>
                                        <p:tav tm="100000">
                                          <p:val>
                                            <p:strVal val="#ppt_x"/>
                                          </p:val>
                                        </p:tav>
                                      </p:tavLst>
                                    </p:anim>
                                    <p:anim calcmode="lin" valueType="num">
                                      <p:cBhvr additive="base">
                                        <p:cTn id="41" dur="500" fill="hold"/>
                                        <p:tgtEl>
                                          <p:spTgt spid="22"/>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fill="hold"/>
                                        <p:tgtEl>
                                          <p:spTgt spid="23"/>
                                        </p:tgtEl>
                                        <p:attrNameLst>
                                          <p:attrName>ppt_x</p:attrName>
                                        </p:attrNameLst>
                                      </p:cBhvr>
                                      <p:tavLst>
                                        <p:tav tm="0">
                                          <p:val>
                                            <p:strVal val="0-#ppt_w/2"/>
                                          </p:val>
                                        </p:tav>
                                        <p:tav tm="100000">
                                          <p:val>
                                            <p:strVal val="#ppt_x"/>
                                          </p:val>
                                        </p:tav>
                                      </p:tavLst>
                                    </p:anim>
                                    <p:anim calcmode="lin" valueType="num">
                                      <p:cBhvr additive="base">
                                        <p:cTn id="45"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animBg="1"/>
      <p:bldP spid="20"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IMPLEMENTATION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18</a:t>
            </a:fld>
            <a:endParaRPr lang="en-US" dirty="0"/>
          </a:p>
        </p:txBody>
      </p:sp>
      <p:pic>
        <p:nvPicPr>
          <p:cNvPr id="16" name="Picture 15" descr="A picture containing text, clipart&#10;&#10;Description automatically generated">
            <a:extLst>
              <a:ext uri="{FF2B5EF4-FFF2-40B4-BE49-F238E27FC236}">
                <a16:creationId xmlns:a16="http://schemas.microsoft.com/office/drawing/2014/main" id="{B34F8AF2-DA53-327E-0C44-FF0B879B8822}"/>
              </a:ext>
            </a:extLst>
          </p:cNvPr>
          <p:cNvPicPr>
            <a:picLocks noChangeAspect="1"/>
          </p:cNvPicPr>
          <p:nvPr/>
        </p:nvPicPr>
        <p:blipFill>
          <a:blip r:embed="rId4"/>
          <a:stretch>
            <a:fillRect/>
          </a:stretch>
        </p:blipFill>
        <p:spPr>
          <a:xfrm flipH="1">
            <a:off x="9242539" y="3815267"/>
            <a:ext cx="1005972" cy="1147794"/>
          </a:xfrm>
          <a:prstGeom prst="rect">
            <a:avLst/>
          </a:prstGeom>
        </p:spPr>
      </p:pic>
      <p:pic>
        <p:nvPicPr>
          <p:cNvPr id="18" name="Picture 17" descr="A picture containing text, colorful, colors, clipart&#10;&#10;Description automatically generated">
            <a:extLst>
              <a:ext uri="{FF2B5EF4-FFF2-40B4-BE49-F238E27FC236}">
                <a16:creationId xmlns:a16="http://schemas.microsoft.com/office/drawing/2014/main" id="{6D5FB523-A6D2-ABFC-908C-0E4B6E35C2B7}"/>
              </a:ext>
            </a:extLst>
          </p:cNvPr>
          <p:cNvPicPr>
            <a:picLocks noChangeAspect="1"/>
          </p:cNvPicPr>
          <p:nvPr/>
        </p:nvPicPr>
        <p:blipFill>
          <a:blip r:embed="rId5"/>
          <a:stretch>
            <a:fillRect/>
          </a:stretch>
        </p:blipFill>
        <p:spPr>
          <a:xfrm>
            <a:off x="8775033" y="959224"/>
            <a:ext cx="1254058" cy="1254058"/>
          </a:xfrm>
          <a:prstGeom prst="rect">
            <a:avLst/>
          </a:prstGeom>
        </p:spPr>
      </p:pic>
      <p:sp>
        <p:nvSpPr>
          <p:cNvPr id="23" name="Content Placeholder 5">
            <a:extLst>
              <a:ext uri="{FF2B5EF4-FFF2-40B4-BE49-F238E27FC236}">
                <a16:creationId xmlns:a16="http://schemas.microsoft.com/office/drawing/2014/main" id="{50513B44-0B74-40EE-4683-1A1A4AD1647D}"/>
              </a:ext>
            </a:extLst>
          </p:cNvPr>
          <p:cNvSpPr txBox="1">
            <a:spLocks/>
          </p:cNvSpPr>
          <p:nvPr/>
        </p:nvSpPr>
        <p:spPr>
          <a:xfrm>
            <a:off x="355101" y="5609259"/>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PUSH AND PULL OF SPRINTS</a:t>
            </a:r>
          </a:p>
        </p:txBody>
      </p:sp>
      <p:pic>
        <p:nvPicPr>
          <p:cNvPr id="10" name="Picture 9">
            <a:extLst>
              <a:ext uri="{FF2B5EF4-FFF2-40B4-BE49-F238E27FC236}">
                <a16:creationId xmlns:a16="http://schemas.microsoft.com/office/drawing/2014/main" id="{CD2DA99E-EE78-2B5A-C282-E3F0162AEDB0}"/>
              </a:ext>
            </a:extLst>
          </p:cNvPr>
          <p:cNvPicPr>
            <a:picLocks noChangeAspect="1"/>
          </p:cNvPicPr>
          <p:nvPr/>
        </p:nvPicPr>
        <p:blipFill>
          <a:blip r:embed="rId6"/>
          <a:stretch>
            <a:fillRect/>
          </a:stretch>
        </p:blipFill>
        <p:spPr>
          <a:xfrm>
            <a:off x="355101" y="453642"/>
            <a:ext cx="7336098" cy="4962891"/>
          </a:xfrm>
          <a:prstGeom prst="rect">
            <a:avLst/>
          </a:prstGeom>
        </p:spPr>
      </p:pic>
      <p:sp>
        <p:nvSpPr>
          <p:cNvPr id="12" name="Content Placeholder 5">
            <a:extLst>
              <a:ext uri="{FF2B5EF4-FFF2-40B4-BE49-F238E27FC236}">
                <a16:creationId xmlns:a16="http://schemas.microsoft.com/office/drawing/2014/main" id="{3990D636-6338-50E1-1887-1DF1B6F61CC2}"/>
              </a:ext>
            </a:extLst>
          </p:cNvPr>
          <p:cNvSpPr txBox="1">
            <a:spLocks/>
          </p:cNvSpPr>
          <p:nvPr/>
        </p:nvSpPr>
        <p:spPr>
          <a:xfrm>
            <a:off x="4237484" y="5609259"/>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GITHUB DESKTOP</a:t>
            </a:r>
          </a:p>
        </p:txBody>
      </p:sp>
      <p:sp>
        <p:nvSpPr>
          <p:cNvPr id="13" name="Content Placeholder 5">
            <a:extLst>
              <a:ext uri="{FF2B5EF4-FFF2-40B4-BE49-F238E27FC236}">
                <a16:creationId xmlns:a16="http://schemas.microsoft.com/office/drawing/2014/main" id="{3D338F13-9D8C-4FD9-A9F9-31D4171C5460}"/>
              </a:ext>
            </a:extLst>
          </p:cNvPr>
          <p:cNvSpPr txBox="1">
            <a:spLocks/>
          </p:cNvSpPr>
          <p:nvPr/>
        </p:nvSpPr>
        <p:spPr>
          <a:xfrm>
            <a:off x="3547769" y="3442944"/>
            <a:ext cx="2548232"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FORKED REPO</a:t>
            </a:r>
          </a:p>
        </p:txBody>
      </p:sp>
      <p:pic>
        <p:nvPicPr>
          <p:cNvPr id="15" name="Picture 14" descr="A picture containing text, clipart&#10;&#10;Description automatically generated">
            <a:extLst>
              <a:ext uri="{FF2B5EF4-FFF2-40B4-BE49-F238E27FC236}">
                <a16:creationId xmlns:a16="http://schemas.microsoft.com/office/drawing/2014/main" id="{B3276E05-57C7-BB9F-94D9-814A66AA1371}"/>
              </a:ext>
            </a:extLst>
          </p:cNvPr>
          <p:cNvPicPr>
            <a:picLocks noChangeAspect="1"/>
          </p:cNvPicPr>
          <p:nvPr/>
        </p:nvPicPr>
        <p:blipFill>
          <a:blip r:embed="rId7"/>
          <a:stretch>
            <a:fillRect/>
          </a:stretch>
        </p:blipFill>
        <p:spPr>
          <a:xfrm flipH="1">
            <a:off x="10118466" y="3740267"/>
            <a:ext cx="1254057" cy="1222794"/>
          </a:xfrm>
          <a:prstGeom prst="rect">
            <a:avLst/>
          </a:prstGeom>
        </p:spPr>
      </p:pic>
      <p:pic>
        <p:nvPicPr>
          <p:cNvPr id="21" name="Picture 20" descr="A picture containing text, clipart&#10;&#10;Description automatically generated">
            <a:extLst>
              <a:ext uri="{FF2B5EF4-FFF2-40B4-BE49-F238E27FC236}">
                <a16:creationId xmlns:a16="http://schemas.microsoft.com/office/drawing/2014/main" id="{14E5DC69-0664-0647-6891-E15F8ECA842D}"/>
              </a:ext>
            </a:extLst>
          </p:cNvPr>
          <p:cNvPicPr>
            <a:picLocks noChangeAspect="1"/>
          </p:cNvPicPr>
          <p:nvPr/>
        </p:nvPicPr>
        <p:blipFill>
          <a:blip r:embed="rId8"/>
          <a:stretch>
            <a:fillRect/>
          </a:stretch>
        </p:blipFill>
        <p:spPr>
          <a:xfrm>
            <a:off x="8155696" y="3659193"/>
            <a:ext cx="1238674" cy="1303868"/>
          </a:xfrm>
          <a:prstGeom prst="rect">
            <a:avLst/>
          </a:prstGeom>
        </p:spPr>
      </p:pic>
      <p:pic>
        <p:nvPicPr>
          <p:cNvPr id="25" name="Picture 24">
            <a:extLst>
              <a:ext uri="{FF2B5EF4-FFF2-40B4-BE49-F238E27FC236}">
                <a16:creationId xmlns:a16="http://schemas.microsoft.com/office/drawing/2014/main" id="{39D37A2E-D030-FE63-AFB9-E2BCFF94A7D3}"/>
              </a:ext>
            </a:extLst>
          </p:cNvPr>
          <p:cNvPicPr>
            <a:picLocks noChangeAspect="1"/>
          </p:cNvPicPr>
          <p:nvPr/>
        </p:nvPicPr>
        <p:blipFill>
          <a:blip r:embed="rId9"/>
          <a:stretch>
            <a:fillRect/>
          </a:stretch>
        </p:blipFill>
        <p:spPr>
          <a:xfrm>
            <a:off x="8919915" y="3198807"/>
            <a:ext cx="737507" cy="612890"/>
          </a:xfrm>
          <a:prstGeom prst="rect">
            <a:avLst/>
          </a:prstGeom>
        </p:spPr>
      </p:pic>
      <p:pic>
        <p:nvPicPr>
          <p:cNvPr id="27" name="Picture 26" descr="A picture containing icon&#10;&#10;Description automatically generated">
            <a:extLst>
              <a:ext uri="{FF2B5EF4-FFF2-40B4-BE49-F238E27FC236}">
                <a16:creationId xmlns:a16="http://schemas.microsoft.com/office/drawing/2014/main" id="{2393D31F-867C-640E-01B9-311A689FD679}"/>
              </a:ext>
            </a:extLst>
          </p:cNvPr>
          <p:cNvPicPr>
            <a:picLocks noChangeAspect="1"/>
          </p:cNvPicPr>
          <p:nvPr/>
        </p:nvPicPr>
        <p:blipFill>
          <a:blip r:embed="rId10"/>
          <a:stretch>
            <a:fillRect/>
          </a:stretch>
        </p:blipFill>
        <p:spPr>
          <a:xfrm>
            <a:off x="10168335" y="862760"/>
            <a:ext cx="1254056" cy="1350522"/>
          </a:xfrm>
          <a:prstGeom prst="rect">
            <a:avLst/>
          </a:prstGeom>
        </p:spPr>
      </p:pic>
    </p:spTree>
    <p:extLst>
      <p:ext uri="{BB962C8B-B14F-4D97-AF65-F5344CB8AC3E}">
        <p14:creationId xmlns:p14="http://schemas.microsoft.com/office/powerpoint/2010/main" val="238835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2" presetClass="emph" presetSubtype="0" fill="hold" nodeType="clickEffect">
                                  <p:stCondLst>
                                    <p:cond delay="0"/>
                                  </p:stCondLst>
                                  <p:childTnLst>
                                    <p:animRot by="120000">
                                      <p:cBhvr>
                                        <p:cTn id="26" dur="100" fill="hold">
                                          <p:stCondLst>
                                            <p:cond delay="0"/>
                                          </p:stCondLst>
                                        </p:cTn>
                                        <p:tgtEl>
                                          <p:spTgt spid="25"/>
                                        </p:tgtEl>
                                        <p:attrNameLst>
                                          <p:attrName>r</p:attrName>
                                        </p:attrNameLst>
                                      </p:cBhvr>
                                    </p:animRot>
                                    <p:animRot by="-240000">
                                      <p:cBhvr>
                                        <p:cTn id="27" dur="200" fill="hold">
                                          <p:stCondLst>
                                            <p:cond delay="200"/>
                                          </p:stCondLst>
                                        </p:cTn>
                                        <p:tgtEl>
                                          <p:spTgt spid="25"/>
                                        </p:tgtEl>
                                        <p:attrNameLst>
                                          <p:attrName>r</p:attrName>
                                        </p:attrNameLst>
                                      </p:cBhvr>
                                    </p:animRot>
                                    <p:animRot by="240000">
                                      <p:cBhvr>
                                        <p:cTn id="28" dur="200" fill="hold">
                                          <p:stCondLst>
                                            <p:cond delay="400"/>
                                          </p:stCondLst>
                                        </p:cTn>
                                        <p:tgtEl>
                                          <p:spTgt spid="25"/>
                                        </p:tgtEl>
                                        <p:attrNameLst>
                                          <p:attrName>r</p:attrName>
                                        </p:attrNameLst>
                                      </p:cBhvr>
                                    </p:animRot>
                                    <p:animRot by="-240000">
                                      <p:cBhvr>
                                        <p:cTn id="29" dur="200" fill="hold">
                                          <p:stCondLst>
                                            <p:cond delay="600"/>
                                          </p:stCondLst>
                                        </p:cTn>
                                        <p:tgtEl>
                                          <p:spTgt spid="25"/>
                                        </p:tgtEl>
                                        <p:attrNameLst>
                                          <p:attrName>r</p:attrName>
                                        </p:attrNameLst>
                                      </p:cBhvr>
                                    </p:animRot>
                                    <p:animRot by="120000">
                                      <p:cBhvr>
                                        <p:cTn id="30" dur="200" fill="hold">
                                          <p:stCondLst>
                                            <p:cond delay="800"/>
                                          </p:stCondLst>
                                        </p:cTn>
                                        <p:tgtEl>
                                          <p:spTgt spid="25"/>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32" presetClass="emph" presetSubtype="0" fill="hold" nodeType="clickEffect">
                                  <p:stCondLst>
                                    <p:cond delay="0"/>
                                  </p:stCondLst>
                                  <p:childTnLst>
                                    <p:animRot by="120000">
                                      <p:cBhvr>
                                        <p:cTn id="34" dur="100" fill="hold">
                                          <p:stCondLst>
                                            <p:cond delay="0"/>
                                          </p:stCondLst>
                                        </p:cTn>
                                        <p:tgtEl>
                                          <p:spTgt spid="21"/>
                                        </p:tgtEl>
                                        <p:attrNameLst>
                                          <p:attrName>r</p:attrName>
                                        </p:attrNameLst>
                                      </p:cBhvr>
                                    </p:animRot>
                                    <p:animRot by="-240000">
                                      <p:cBhvr>
                                        <p:cTn id="35" dur="200" fill="hold">
                                          <p:stCondLst>
                                            <p:cond delay="200"/>
                                          </p:stCondLst>
                                        </p:cTn>
                                        <p:tgtEl>
                                          <p:spTgt spid="21"/>
                                        </p:tgtEl>
                                        <p:attrNameLst>
                                          <p:attrName>r</p:attrName>
                                        </p:attrNameLst>
                                      </p:cBhvr>
                                    </p:animRot>
                                    <p:animRot by="240000">
                                      <p:cBhvr>
                                        <p:cTn id="36" dur="200" fill="hold">
                                          <p:stCondLst>
                                            <p:cond delay="400"/>
                                          </p:stCondLst>
                                        </p:cTn>
                                        <p:tgtEl>
                                          <p:spTgt spid="21"/>
                                        </p:tgtEl>
                                        <p:attrNameLst>
                                          <p:attrName>r</p:attrName>
                                        </p:attrNameLst>
                                      </p:cBhvr>
                                    </p:animRot>
                                    <p:animRot by="-240000">
                                      <p:cBhvr>
                                        <p:cTn id="37" dur="200" fill="hold">
                                          <p:stCondLst>
                                            <p:cond delay="600"/>
                                          </p:stCondLst>
                                        </p:cTn>
                                        <p:tgtEl>
                                          <p:spTgt spid="21"/>
                                        </p:tgtEl>
                                        <p:attrNameLst>
                                          <p:attrName>r</p:attrName>
                                        </p:attrNameLst>
                                      </p:cBhvr>
                                    </p:animRot>
                                    <p:animRot by="120000">
                                      <p:cBhvr>
                                        <p:cTn id="38" dur="200" fill="hold">
                                          <p:stCondLst>
                                            <p:cond delay="800"/>
                                          </p:stCondLst>
                                        </p:cTn>
                                        <p:tgtEl>
                                          <p:spTgt spid="21"/>
                                        </p:tgtEl>
                                        <p:attrNameLst>
                                          <p:attrName>r</p:attrName>
                                        </p:attrNameLst>
                                      </p:cBhvr>
                                    </p:animRot>
                                  </p:childTnLst>
                                </p:cTn>
                              </p:par>
                              <p:par>
                                <p:cTn id="39" presetID="32" presetClass="emph" presetSubtype="0" fill="hold" nodeType="withEffect">
                                  <p:stCondLst>
                                    <p:cond delay="0"/>
                                  </p:stCondLst>
                                  <p:childTnLst>
                                    <p:animRot by="120000">
                                      <p:cBhvr>
                                        <p:cTn id="40" dur="100" fill="hold">
                                          <p:stCondLst>
                                            <p:cond delay="0"/>
                                          </p:stCondLst>
                                        </p:cTn>
                                        <p:tgtEl>
                                          <p:spTgt spid="16"/>
                                        </p:tgtEl>
                                        <p:attrNameLst>
                                          <p:attrName>r</p:attrName>
                                        </p:attrNameLst>
                                      </p:cBhvr>
                                    </p:animRot>
                                    <p:animRot by="-240000">
                                      <p:cBhvr>
                                        <p:cTn id="41" dur="200" fill="hold">
                                          <p:stCondLst>
                                            <p:cond delay="200"/>
                                          </p:stCondLst>
                                        </p:cTn>
                                        <p:tgtEl>
                                          <p:spTgt spid="16"/>
                                        </p:tgtEl>
                                        <p:attrNameLst>
                                          <p:attrName>r</p:attrName>
                                        </p:attrNameLst>
                                      </p:cBhvr>
                                    </p:animRot>
                                    <p:animRot by="240000">
                                      <p:cBhvr>
                                        <p:cTn id="42" dur="200" fill="hold">
                                          <p:stCondLst>
                                            <p:cond delay="400"/>
                                          </p:stCondLst>
                                        </p:cTn>
                                        <p:tgtEl>
                                          <p:spTgt spid="16"/>
                                        </p:tgtEl>
                                        <p:attrNameLst>
                                          <p:attrName>r</p:attrName>
                                        </p:attrNameLst>
                                      </p:cBhvr>
                                    </p:animRot>
                                    <p:animRot by="-240000">
                                      <p:cBhvr>
                                        <p:cTn id="43" dur="200" fill="hold">
                                          <p:stCondLst>
                                            <p:cond delay="600"/>
                                          </p:stCondLst>
                                        </p:cTn>
                                        <p:tgtEl>
                                          <p:spTgt spid="16"/>
                                        </p:tgtEl>
                                        <p:attrNameLst>
                                          <p:attrName>r</p:attrName>
                                        </p:attrNameLst>
                                      </p:cBhvr>
                                    </p:animRot>
                                    <p:animRot by="120000">
                                      <p:cBhvr>
                                        <p:cTn id="44" dur="200" fill="hold">
                                          <p:stCondLst>
                                            <p:cond delay="800"/>
                                          </p:stCondLst>
                                        </p:cTn>
                                        <p:tgtEl>
                                          <p:spTgt spid="16"/>
                                        </p:tgtEl>
                                        <p:attrNameLst>
                                          <p:attrName>r</p:attrName>
                                        </p:attrNameLst>
                                      </p:cBhvr>
                                    </p:animRot>
                                  </p:childTnLst>
                                </p:cTn>
                              </p:par>
                              <p:par>
                                <p:cTn id="45" presetID="32" presetClass="emph" presetSubtype="0" fill="hold" nodeType="withEffect">
                                  <p:stCondLst>
                                    <p:cond delay="0"/>
                                  </p:stCondLst>
                                  <p:childTnLst>
                                    <p:animRot by="120000">
                                      <p:cBhvr>
                                        <p:cTn id="46" dur="100" fill="hold">
                                          <p:stCondLst>
                                            <p:cond delay="0"/>
                                          </p:stCondLst>
                                        </p:cTn>
                                        <p:tgtEl>
                                          <p:spTgt spid="15"/>
                                        </p:tgtEl>
                                        <p:attrNameLst>
                                          <p:attrName>r</p:attrName>
                                        </p:attrNameLst>
                                      </p:cBhvr>
                                    </p:animRot>
                                    <p:animRot by="-240000">
                                      <p:cBhvr>
                                        <p:cTn id="47" dur="200" fill="hold">
                                          <p:stCondLst>
                                            <p:cond delay="200"/>
                                          </p:stCondLst>
                                        </p:cTn>
                                        <p:tgtEl>
                                          <p:spTgt spid="15"/>
                                        </p:tgtEl>
                                        <p:attrNameLst>
                                          <p:attrName>r</p:attrName>
                                        </p:attrNameLst>
                                      </p:cBhvr>
                                    </p:animRot>
                                    <p:animRot by="240000">
                                      <p:cBhvr>
                                        <p:cTn id="48" dur="200" fill="hold">
                                          <p:stCondLst>
                                            <p:cond delay="400"/>
                                          </p:stCondLst>
                                        </p:cTn>
                                        <p:tgtEl>
                                          <p:spTgt spid="15"/>
                                        </p:tgtEl>
                                        <p:attrNameLst>
                                          <p:attrName>r</p:attrName>
                                        </p:attrNameLst>
                                      </p:cBhvr>
                                    </p:animRot>
                                    <p:animRot by="-240000">
                                      <p:cBhvr>
                                        <p:cTn id="49" dur="200" fill="hold">
                                          <p:stCondLst>
                                            <p:cond delay="600"/>
                                          </p:stCondLst>
                                        </p:cTn>
                                        <p:tgtEl>
                                          <p:spTgt spid="15"/>
                                        </p:tgtEl>
                                        <p:attrNameLst>
                                          <p:attrName>r</p:attrName>
                                        </p:attrNameLst>
                                      </p:cBhvr>
                                    </p:animRot>
                                    <p:animRot by="120000">
                                      <p:cBhvr>
                                        <p:cTn id="50" dur="200" fill="hold">
                                          <p:stCondLst>
                                            <p:cond delay="80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43EA7894-E1E2-72D0-CE18-16E691587CEB}"/>
              </a:ext>
            </a:extLst>
          </p:cNvPr>
          <p:cNvPicPr>
            <a:picLocks noChangeAspect="1"/>
          </p:cNvPicPr>
          <p:nvPr/>
        </p:nvPicPr>
        <p:blipFill>
          <a:blip r:embed="rId4"/>
          <a:stretch>
            <a:fillRect/>
          </a:stretch>
        </p:blipFill>
        <p:spPr>
          <a:xfrm flipH="1">
            <a:off x="589260" y="3932300"/>
            <a:ext cx="3657600" cy="2438400"/>
          </a:xfrm>
          <a:prstGeom prst="rect">
            <a:avLst/>
          </a:prstGeom>
        </p:spPr>
      </p:pic>
      <p:pic>
        <p:nvPicPr>
          <p:cNvPr id="41" name="Picture 40" descr="A picture containing silhouette, night sky&#10;&#10;Description automatically generated">
            <a:extLst>
              <a:ext uri="{FF2B5EF4-FFF2-40B4-BE49-F238E27FC236}">
                <a16:creationId xmlns:a16="http://schemas.microsoft.com/office/drawing/2014/main" id="{48C58A28-3D62-9697-ADE8-94289DE2B7C3}"/>
              </a:ext>
            </a:extLst>
          </p:cNvPr>
          <p:cNvPicPr>
            <a:picLocks noChangeAspect="1"/>
          </p:cNvPicPr>
          <p:nvPr/>
        </p:nvPicPr>
        <p:blipFill>
          <a:blip r:embed="rId5"/>
          <a:stretch>
            <a:fillRect/>
          </a:stretch>
        </p:blipFill>
        <p:spPr>
          <a:xfrm>
            <a:off x="-348524" y="3879086"/>
            <a:ext cx="3657600" cy="2438400"/>
          </a:xfrm>
          <a:prstGeom prst="rect">
            <a:avLst/>
          </a:prstGeom>
        </p:spPr>
      </p:pic>
      <p:pic>
        <p:nvPicPr>
          <p:cNvPr id="22" name="Picture 21">
            <a:extLst>
              <a:ext uri="{FF2B5EF4-FFF2-40B4-BE49-F238E27FC236}">
                <a16:creationId xmlns:a16="http://schemas.microsoft.com/office/drawing/2014/main" id="{662D026C-CDB1-127F-EB81-FC0898DC446D}"/>
              </a:ext>
            </a:extLst>
          </p:cNvPr>
          <p:cNvPicPr>
            <a:picLocks noChangeAspect="1"/>
          </p:cNvPicPr>
          <p:nvPr/>
        </p:nvPicPr>
        <p:blipFill>
          <a:blip r:embed="rId6"/>
          <a:stretch>
            <a:fillRect/>
          </a:stretch>
        </p:blipFill>
        <p:spPr>
          <a:xfrm>
            <a:off x="4405258" y="314025"/>
            <a:ext cx="2715004" cy="4201111"/>
          </a:xfrm>
          <a:prstGeom prst="rect">
            <a:avLst/>
          </a:prstGeom>
        </p:spPr>
      </p:pic>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RELEASING</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19</a:t>
            </a:fld>
            <a:endParaRPr lang="en-US" dirty="0"/>
          </a:p>
        </p:txBody>
      </p:sp>
      <p:sp>
        <p:nvSpPr>
          <p:cNvPr id="23" name="Content Placeholder 5">
            <a:extLst>
              <a:ext uri="{FF2B5EF4-FFF2-40B4-BE49-F238E27FC236}">
                <a16:creationId xmlns:a16="http://schemas.microsoft.com/office/drawing/2014/main" id="{50513B44-0B74-40EE-4683-1A1A4AD1647D}"/>
              </a:ext>
            </a:extLst>
          </p:cNvPr>
          <p:cNvSpPr txBox="1">
            <a:spLocks/>
          </p:cNvSpPr>
          <p:nvPr/>
        </p:nvSpPr>
        <p:spPr>
          <a:xfrm>
            <a:off x="355101" y="5609259"/>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BUG-FIXES</a:t>
            </a:r>
          </a:p>
        </p:txBody>
      </p:sp>
      <p:sp>
        <p:nvSpPr>
          <p:cNvPr id="12" name="Content Placeholder 5">
            <a:extLst>
              <a:ext uri="{FF2B5EF4-FFF2-40B4-BE49-F238E27FC236}">
                <a16:creationId xmlns:a16="http://schemas.microsoft.com/office/drawing/2014/main" id="{3990D636-6338-50E1-1887-1DF1B6F61CC2}"/>
              </a:ext>
            </a:extLst>
          </p:cNvPr>
          <p:cNvSpPr txBox="1">
            <a:spLocks/>
          </p:cNvSpPr>
          <p:nvPr/>
        </p:nvSpPr>
        <p:spPr>
          <a:xfrm>
            <a:off x="4237484" y="5609259"/>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GITHUB DESKTOP</a:t>
            </a:r>
          </a:p>
        </p:txBody>
      </p:sp>
      <p:pic>
        <p:nvPicPr>
          <p:cNvPr id="21" name="Picture 20" descr="A picture containing text, clipart&#10;&#10;Description automatically generated">
            <a:extLst>
              <a:ext uri="{FF2B5EF4-FFF2-40B4-BE49-F238E27FC236}">
                <a16:creationId xmlns:a16="http://schemas.microsoft.com/office/drawing/2014/main" id="{14E5DC69-0664-0647-6891-E15F8ECA842D}"/>
              </a:ext>
            </a:extLst>
          </p:cNvPr>
          <p:cNvPicPr>
            <a:picLocks noChangeAspect="1"/>
          </p:cNvPicPr>
          <p:nvPr/>
        </p:nvPicPr>
        <p:blipFill>
          <a:blip r:embed="rId7"/>
          <a:stretch>
            <a:fillRect/>
          </a:stretch>
        </p:blipFill>
        <p:spPr>
          <a:xfrm>
            <a:off x="961407" y="2094232"/>
            <a:ext cx="1238674" cy="1303868"/>
          </a:xfrm>
          <a:prstGeom prst="rect">
            <a:avLst/>
          </a:prstGeom>
        </p:spPr>
      </p:pic>
      <p:sp>
        <p:nvSpPr>
          <p:cNvPr id="7" name="Content Placeholder 5">
            <a:extLst>
              <a:ext uri="{FF2B5EF4-FFF2-40B4-BE49-F238E27FC236}">
                <a16:creationId xmlns:a16="http://schemas.microsoft.com/office/drawing/2014/main" id="{4854F085-9D82-AAAB-EE30-337ECE82EF15}"/>
              </a:ext>
            </a:extLst>
          </p:cNvPr>
          <p:cNvSpPr txBox="1">
            <a:spLocks/>
          </p:cNvSpPr>
          <p:nvPr/>
        </p:nvSpPr>
        <p:spPr>
          <a:xfrm>
            <a:off x="673941" y="3714655"/>
            <a:ext cx="2857822" cy="80048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SCRUM MEETING</a:t>
            </a:r>
          </a:p>
        </p:txBody>
      </p:sp>
      <p:pic>
        <p:nvPicPr>
          <p:cNvPr id="14" name="Picture 13" descr="A picture containing text, clipart&#10;&#10;Description automatically generated">
            <a:extLst>
              <a:ext uri="{FF2B5EF4-FFF2-40B4-BE49-F238E27FC236}">
                <a16:creationId xmlns:a16="http://schemas.microsoft.com/office/drawing/2014/main" id="{C12C2EF5-5EE9-8197-F837-F42531843BB0}"/>
              </a:ext>
            </a:extLst>
          </p:cNvPr>
          <p:cNvPicPr>
            <a:picLocks noChangeAspect="1"/>
          </p:cNvPicPr>
          <p:nvPr/>
        </p:nvPicPr>
        <p:blipFill>
          <a:blip r:embed="rId8"/>
          <a:stretch>
            <a:fillRect/>
          </a:stretch>
        </p:blipFill>
        <p:spPr>
          <a:xfrm flipH="1">
            <a:off x="2477393" y="2191600"/>
            <a:ext cx="1054370" cy="1206500"/>
          </a:xfrm>
          <a:prstGeom prst="rect">
            <a:avLst/>
          </a:prstGeom>
        </p:spPr>
      </p:pic>
      <p:pic>
        <p:nvPicPr>
          <p:cNvPr id="6" name="Picture 5">
            <a:extLst>
              <a:ext uri="{FF2B5EF4-FFF2-40B4-BE49-F238E27FC236}">
                <a16:creationId xmlns:a16="http://schemas.microsoft.com/office/drawing/2014/main" id="{8F6009B2-B39D-518E-141C-D577C1B3BEC3}"/>
              </a:ext>
            </a:extLst>
          </p:cNvPr>
          <p:cNvPicPr>
            <a:picLocks noChangeAspect="1"/>
          </p:cNvPicPr>
          <p:nvPr/>
        </p:nvPicPr>
        <p:blipFill>
          <a:blip r:embed="rId9"/>
          <a:stretch>
            <a:fillRect/>
          </a:stretch>
        </p:blipFill>
        <p:spPr>
          <a:xfrm>
            <a:off x="961407" y="361249"/>
            <a:ext cx="2810267" cy="1457528"/>
          </a:xfrm>
          <a:prstGeom prst="rect">
            <a:avLst/>
          </a:prstGeom>
        </p:spPr>
      </p:pic>
      <p:pic>
        <p:nvPicPr>
          <p:cNvPr id="19" name="Picture 18" descr="A picture containing text, clipart&#10;&#10;Description automatically generated">
            <a:extLst>
              <a:ext uri="{FF2B5EF4-FFF2-40B4-BE49-F238E27FC236}">
                <a16:creationId xmlns:a16="http://schemas.microsoft.com/office/drawing/2014/main" id="{F34509A2-E39E-4EF4-D757-391156EC60EC}"/>
              </a:ext>
            </a:extLst>
          </p:cNvPr>
          <p:cNvPicPr>
            <a:picLocks noChangeAspect="1"/>
          </p:cNvPicPr>
          <p:nvPr/>
        </p:nvPicPr>
        <p:blipFill>
          <a:blip r:embed="rId10"/>
          <a:stretch>
            <a:fillRect/>
          </a:stretch>
        </p:blipFill>
        <p:spPr>
          <a:xfrm>
            <a:off x="3641111" y="3275837"/>
            <a:ext cx="1015999" cy="1206499"/>
          </a:xfrm>
          <a:prstGeom prst="rect">
            <a:avLst/>
          </a:prstGeom>
        </p:spPr>
      </p:pic>
      <p:pic>
        <p:nvPicPr>
          <p:cNvPr id="26" name="Picture 25" descr="A picture containing text, clipart&#10;&#10;Description automatically generated">
            <a:extLst>
              <a:ext uri="{FF2B5EF4-FFF2-40B4-BE49-F238E27FC236}">
                <a16:creationId xmlns:a16="http://schemas.microsoft.com/office/drawing/2014/main" id="{D19DCC81-6BB3-99B0-5938-AE9DE1AAD128}"/>
              </a:ext>
            </a:extLst>
          </p:cNvPr>
          <p:cNvPicPr>
            <a:picLocks noChangeAspect="1"/>
          </p:cNvPicPr>
          <p:nvPr/>
        </p:nvPicPr>
        <p:blipFill>
          <a:blip r:embed="rId11"/>
          <a:stretch>
            <a:fillRect/>
          </a:stretch>
        </p:blipFill>
        <p:spPr>
          <a:xfrm flipH="1">
            <a:off x="6371768" y="3275837"/>
            <a:ext cx="1163123" cy="1362633"/>
          </a:xfrm>
          <a:prstGeom prst="rect">
            <a:avLst/>
          </a:prstGeom>
        </p:spPr>
      </p:pic>
      <p:pic>
        <p:nvPicPr>
          <p:cNvPr id="32" name="Picture 31">
            <a:extLst>
              <a:ext uri="{FF2B5EF4-FFF2-40B4-BE49-F238E27FC236}">
                <a16:creationId xmlns:a16="http://schemas.microsoft.com/office/drawing/2014/main" id="{73BA2F7E-A4E9-1B14-66D7-591019E1B455}"/>
              </a:ext>
            </a:extLst>
          </p:cNvPr>
          <p:cNvPicPr>
            <a:picLocks noChangeAspect="1"/>
          </p:cNvPicPr>
          <p:nvPr/>
        </p:nvPicPr>
        <p:blipFill>
          <a:blip r:embed="rId12"/>
          <a:stretch>
            <a:fillRect/>
          </a:stretch>
        </p:blipFill>
        <p:spPr>
          <a:xfrm>
            <a:off x="7198865" y="2558384"/>
            <a:ext cx="868354" cy="721628"/>
          </a:xfrm>
          <a:prstGeom prst="rect">
            <a:avLst/>
          </a:prstGeom>
        </p:spPr>
      </p:pic>
      <p:pic>
        <p:nvPicPr>
          <p:cNvPr id="33" name="Picture 32">
            <a:extLst>
              <a:ext uri="{FF2B5EF4-FFF2-40B4-BE49-F238E27FC236}">
                <a16:creationId xmlns:a16="http://schemas.microsoft.com/office/drawing/2014/main" id="{A19CAD64-8769-1F77-DE5C-97CA9B2BC34A}"/>
              </a:ext>
            </a:extLst>
          </p:cNvPr>
          <p:cNvPicPr>
            <a:picLocks noChangeAspect="1"/>
          </p:cNvPicPr>
          <p:nvPr/>
        </p:nvPicPr>
        <p:blipFill>
          <a:blip r:embed="rId12"/>
          <a:stretch>
            <a:fillRect/>
          </a:stretch>
        </p:blipFill>
        <p:spPr>
          <a:xfrm flipH="1">
            <a:off x="3680513" y="2839097"/>
            <a:ext cx="868354" cy="721628"/>
          </a:xfrm>
          <a:prstGeom prst="rect">
            <a:avLst/>
          </a:prstGeom>
        </p:spPr>
      </p:pic>
      <p:pic>
        <p:nvPicPr>
          <p:cNvPr id="37" name="Picture 36" descr="A picture containing toy&#10;&#10;Description automatically generated">
            <a:extLst>
              <a:ext uri="{FF2B5EF4-FFF2-40B4-BE49-F238E27FC236}">
                <a16:creationId xmlns:a16="http://schemas.microsoft.com/office/drawing/2014/main" id="{F81EE394-2D9E-2F22-5DF7-074E6FB09387}"/>
              </a:ext>
            </a:extLst>
          </p:cNvPr>
          <p:cNvPicPr>
            <a:picLocks noChangeAspect="1"/>
          </p:cNvPicPr>
          <p:nvPr/>
        </p:nvPicPr>
        <p:blipFill rotWithShape="1">
          <a:blip r:embed="rId13"/>
          <a:srcRect t="-4375" b="42636"/>
          <a:stretch/>
        </p:blipFill>
        <p:spPr>
          <a:xfrm>
            <a:off x="8167961" y="179916"/>
            <a:ext cx="3810000" cy="2352275"/>
          </a:xfrm>
          <a:prstGeom prst="rect">
            <a:avLst/>
          </a:prstGeom>
        </p:spPr>
      </p:pic>
      <p:pic>
        <p:nvPicPr>
          <p:cNvPr id="25" name="Picture 24">
            <a:extLst>
              <a:ext uri="{FF2B5EF4-FFF2-40B4-BE49-F238E27FC236}">
                <a16:creationId xmlns:a16="http://schemas.microsoft.com/office/drawing/2014/main" id="{39D37A2E-D030-FE63-AFB9-E2BCFF94A7D3}"/>
              </a:ext>
            </a:extLst>
          </p:cNvPr>
          <p:cNvPicPr>
            <a:picLocks noChangeAspect="1"/>
          </p:cNvPicPr>
          <p:nvPr/>
        </p:nvPicPr>
        <p:blipFill>
          <a:blip r:embed="rId12"/>
          <a:stretch>
            <a:fillRect/>
          </a:stretch>
        </p:blipFill>
        <p:spPr>
          <a:xfrm>
            <a:off x="3024124" y="1759354"/>
            <a:ext cx="868354" cy="721628"/>
          </a:xfrm>
          <a:prstGeom prst="rect">
            <a:avLst/>
          </a:prstGeom>
        </p:spPr>
      </p:pic>
      <p:pic>
        <p:nvPicPr>
          <p:cNvPr id="8" name="Picture 7">
            <a:extLst>
              <a:ext uri="{FF2B5EF4-FFF2-40B4-BE49-F238E27FC236}">
                <a16:creationId xmlns:a16="http://schemas.microsoft.com/office/drawing/2014/main" id="{E1C70B3D-D1B9-D5E7-95D3-714B528DD648}"/>
              </a:ext>
            </a:extLst>
          </p:cNvPr>
          <p:cNvPicPr>
            <a:picLocks noChangeAspect="1"/>
          </p:cNvPicPr>
          <p:nvPr/>
        </p:nvPicPr>
        <p:blipFill>
          <a:blip r:embed="rId12"/>
          <a:stretch>
            <a:fillRect/>
          </a:stretch>
        </p:blipFill>
        <p:spPr>
          <a:xfrm flipH="1">
            <a:off x="618053" y="1720352"/>
            <a:ext cx="868354" cy="721628"/>
          </a:xfrm>
          <a:prstGeom prst="rect">
            <a:avLst/>
          </a:prstGeom>
        </p:spPr>
      </p:pic>
      <p:pic>
        <p:nvPicPr>
          <p:cNvPr id="10" name="Picture 9">
            <a:extLst>
              <a:ext uri="{FF2B5EF4-FFF2-40B4-BE49-F238E27FC236}">
                <a16:creationId xmlns:a16="http://schemas.microsoft.com/office/drawing/2014/main" id="{0B5935F1-8608-FFF5-5AC7-9789BB5356AE}"/>
              </a:ext>
            </a:extLst>
          </p:cNvPr>
          <p:cNvPicPr>
            <a:picLocks noChangeAspect="1"/>
          </p:cNvPicPr>
          <p:nvPr/>
        </p:nvPicPr>
        <p:blipFill>
          <a:blip r:embed="rId14"/>
          <a:stretch>
            <a:fillRect/>
          </a:stretch>
        </p:blipFill>
        <p:spPr>
          <a:xfrm>
            <a:off x="5542281" y="4667394"/>
            <a:ext cx="1015999" cy="1056829"/>
          </a:xfrm>
          <a:prstGeom prst="rect">
            <a:avLst/>
          </a:prstGeom>
        </p:spPr>
      </p:pic>
      <p:pic>
        <p:nvPicPr>
          <p:cNvPr id="13" name="Picture 12">
            <a:extLst>
              <a:ext uri="{FF2B5EF4-FFF2-40B4-BE49-F238E27FC236}">
                <a16:creationId xmlns:a16="http://schemas.microsoft.com/office/drawing/2014/main" id="{EAB0197B-AF92-66F4-0FD9-35D7EE2E8DD0}"/>
              </a:ext>
            </a:extLst>
          </p:cNvPr>
          <p:cNvPicPr>
            <a:picLocks noChangeAspect="1"/>
          </p:cNvPicPr>
          <p:nvPr/>
        </p:nvPicPr>
        <p:blipFill>
          <a:blip r:embed="rId15"/>
          <a:stretch>
            <a:fillRect/>
          </a:stretch>
        </p:blipFill>
        <p:spPr>
          <a:xfrm>
            <a:off x="9096480" y="3275837"/>
            <a:ext cx="1753400" cy="1753400"/>
          </a:xfrm>
          <a:prstGeom prst="rect">
            <a:avLst/>
          </a:prstGeom>
        </p:spPr>
      </p:pic>
    </p:spTree>
    <p:extLst>
      <p:ext uri="{BB962C8B-B14F-4D97-AF65-F5344CB8AC3E}">
        <p14:creationId xmlns:p14="http://schemas.microsoft.com/office/powerpoint/2010/main" val="209810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0"/>
                                        <p:tgtEl>
                                          <p:spTgt spid="26"/>
                                        </p:tgtEl>
                                      </p:cBhvr>
                                    </p:animEffect>
                                    <p:anim calcmode="lin" valueType="num">
                                      <p:cBhvr>
                                        <p:cTn id="28" dur="1000" fill="hold"/>
                                        <p:tgtEl>
                                          <p:spTgt spid="26"/>
                                        </p:tgtEl>
                                        <p:attrNameLst>
                                          <p:attrName>ppt_x</p:attrName>
                                        </p:attrNameLst>
                                      </p:cBhvr>
                                      <p:tavLst>
                                        <p:tav tm="0">
                                          <p:val>
                                            <p:strVal val="#ppt_x"/>
                                          </p:val>
                                        </p:tav>
                                        <p:tav tm="100000">
                                          <p:val>
                                            <p:strVal val="#ppt_x"/>
                                          </p:val>
                                        </p:tav>
                                      </p:tavLst>
                                    </p:anim>
                                    <p:anim calcmode="lin" valueType="num">
                                      <p:cBhvr>
                                        <p:cTn id="2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par>
                                <p:cTn id="35" presetID="22" presetClass="entr" presetSubtype="4"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down)">
                                      <p:cBhvr>
                                        <p:cTn id="37" dur="500"/>
                                        <p:tgtEl>
                                          <p:spTgt spid="25"/>
                                        </p:tgtEl>
                                      </p:cBhvr>
                                    </p:animEffect>
                                  </p:childTnLst>
                                </p:cTn>
                              </p:par>
                              <p:par>
                                <p:cTn id="38" presetID="22" presetClass="entr" presetSubtype="4"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down)">
                                      <p:cBhvr>
                                        <p:cTn id="40" dur="500"/>
                                        <p:tgtEl>
                                          <p:spTgt spid="33"/>
                                        </p:tgtEl>
                                      </p:cBhvr>
                                    </p:animEffect>
                                  </p:childTnLst>
                                </p:cTn>
                              </p:par>
                              <p:par>
                                <p:cTn id="41" presetID="22" presetClass="entr" presetSubtype="4"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down)">
                                      <p:cBhvr>
                                        <p:cTn id="43" dur="500"/>
                                        <p:tgtEl>
                                          <p:spTgt spid="32"/>
                                        </p:tgtEl>
                                      </p:cBhvr>
                                    </p:animEffect>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p:cTn id="48" dur="1000" fill="hold"/>
                                        <p:tgtEl>
                                          <p:spTgt spid="6"/>
                                        </p:tgtEl>
                                        <p:attrNameLst>
                                          <p:attrName>ppt_w</p:attrName>
                                        </p:attrNameLst>
                                      </p:cBhvr>
                                      <p:tavLst>
                                        <p:tav tm="0">
                                          <p:val>
                                            <p:fltVal val="0"/>
                                          </p:val>
                                        </p:tav>
                                        <p:tav tm="100000">
                                          <p:val>
                                            <p:strVal val="#ppt_w"/>
                                          </p:val>
                                        </p:tav>
                                      </p:tavLst>
                                    </p:anim>
                                    <p:anim calcmode="lin" valueType="num">
                                      <p:cBhvr>
                                        <p:cTn id="49" dur="1000" fill="hold"/>
                                        <p:tgtEl>
                                          <p:spTgt spid="6"/>
                                        </p:tgtEl>
                                        <p:attrNameLst>
                                          <p:attrName>ppt_h</p:attrName>
                                        </p:attrNameLst>
                                      </p:cBhvr>
                                      <p:tavLst>
                                        <p:tav tm="0">
                                          <p:val>
                                            <p:fltVal val="0"/>
                                          </p:val>
                                        </p:tav>
                                        <p:tav tm="100000">
                                          <p:val>
                                            <p:strVal val="#ppt_h"/>
                                          </p:val>
                                        </p:tav>
                                      </p:tavLst>
                                    </p:anim>
                                    <p:anim calcmode="lin" valueType="num">
                                      <p:cBhvr>
                                        <p:cTn id="50" dur="1000" fill="hold"/>
                                        <p:tgtEl>
                                          <p:spTgt spid="6"/>
                                        </p:tgtEl>
                                        <p:attrNameLst>
                                          <p:attrName>style.rotation</p:attrName>
                                        </p:attrNameLst>
                                      </p:cBhvr>
                                      <p:tavLst>
                                        <p:tav tm="0">
                                          <p:val>
                                            <p:fltVal val="90"/>
                                          </p:val>
                                        </p:tav>
                                        <p:tav tm="100000">
                                          <p:val>
                                            <p:fltVal val="0"/>
                                          </p:val>
                                        </p:tav>
                                      </p:tavLst>
                                    </p:anim>
                                    <p:animEffect transition="in" filter="fade">
                                      <p:cBhvr>
                                        <p:cTn id="51" dur="1000"/>
                                        <p:tgtEl>
                                          <p:spTgt spid="6"/>
                                        </p:tgtEl>
                                      </p:cBhvr>
                                    </p:animEffect>
                                  </p:childTnLst>
                                </p:cTn>
                              </p:par>
                              <p:par>
                                <p:cTn id="52" presetID="31" presetClass="entr" presetSubtype="0"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p:cTn id="54" dur="1000" fill="hold"/>
                                        <p:tgtEl>
                                          <p:spTgt spid="22"/>
                                        </p:tgtEl>
                                        <p:attrNameLst>
                                          <p:attrName>ppt_w</p:attrName>
                                        </p:attrNameLst>
                                      </p:cBhvr>
                                      <p:tavLst>
                                        <p:tav tm="0">
                                          <p:val>
                                            <p:fltVal val="0"/>
                                          </p:val>
                                        </p:tav>
                                        <p:tav tm="100000">
                                          <p:val>
                                            <p:strVal val="#ppt_w"/>
                                          </p:val>
                                        </p:tav>
                                      </p:tavLst>
                                    </p:anim>
                                    <p:anim calcmode="lin" valueType="num">
                                      <p:cBhvr>
                                        <p:cTn id="55" dur="1000" fill="hold"/>
                                        <p:tgtEl>
                                          <p:spTgt spid="22"/>
                                        </p:tgtEl>
                                        <p:attrNameLst>
                                          <p:attrName>ppt_h</p:attrName>
                                        </p:attrNameLst>
                                      </p:cBhvr>
                                      <p:tavLst>
                                        <p:tav tm="0">
                                          <p:val>
                                            <p:fltVal val="0"/>
                                          </p:val>
                                        </p:tav>
                                        <p:tav tm="100000">
                                          <p:val>
                                            <p:strVal val="#ppt_h"/>
                                          </p:val>
                                        </p:tav>
                                      </p:tavLst>
                                    </p:anim>
                                    <p:anim calcmode="lin" valueType="num">
                                      <p:cBhvr>
                                        <p:cTn id="56" dur="1000" fill="hold"/>
                                        <p:tgtEl>
                                          <p:spTgt spid="22"/>
                                        </p:tgtEl>
                                        <p:attrNameLst>
                                          <p:attrName>style.rotation</p:attrName>
                                        </p:attrNameLst>
                                      </p:cBhvr>
                                      <p:tavLst>
                                        <p:tav tm="0">
                                          <p:val>
                                            <p:fltVal val="90"/>
                                          </p:val>
                                        </p:tav>
                                        <p:tav tm="100000">
                                          <p:val>
                                            <p:fltVal val="0"/>
                                          </p:val>
                                        </p:tav>
                                      </p:tavLst>
                                    </p:anim>
                                    <p:animEffect transition="in" filter="fade">
                                      <p:cBhvr>
                                        <p:cTn id="57" dur="10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41"/>
                                        </p:tgtEl>
                                        <p:attrNameLst>
                                          <p:attrName>style.visibility</p:attrName>
                                        </p:attrNameLst>
                                      </p:cBhvr>
                                      <p:to>
                                        <p:strVal val="visible"/>
                                      </p:to>
                                    </p:set>
                                    <p:anim calcmode="lin" valueType="num">
                                      <p:cBhvr additive="base">
                                        <p:cTn id="62" dur="500" fill="hold"/>
                                        <p:tgtEl>
                                          <p:spTgt spid="41"/>
                                        </p:tgtEl>
                                        <p:attrNameLst>
                                          <p:attrName>ppt_x</p:attrName>
                                        </p:attrNameLst>
                                      </p:cBhvr>
                                      <p:tavLst>
                                        <p:tav tm="0">
                                          <p:val>
                                            <p:strVal val="#ppt_x"/>
                                          </p:val>
                                        </p:tav>
                                        <p:tav tm="100000">
                                          <p:val>
                                            <p:strVal val="#ppt_x"/>
                                          </p:val>
                                        </p:tav>
                                      </p:tavLst>
                                    </p:anim>
                                    <p:anim calcmode="lin" valueType="num">
                                      <p:cBhvr additive="base">
                                        <p:cTn id="63" dur="500" fill="hold"/>
                                        <p:tgtEl>
                                          <p:spTgt spid="41"/>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39"/>
                                        </p:tgtEl>
                                        <p:attrNameLst>
                                          <p:attrName>style.visibility</p:attrName>
                                        </p:attrNameLst>
                                      </p:cBhvr>
                                      <p:to>
                                        <p:strVal val="visible"/>
                                      </p:to>
                                    </p:set>
                                    <p:anim calcmode="lin" valueType="num">
                                      <p:cBhvr additive="base">
                                        <p:cTn id="66" dur="500" fill="hold"/>
                                        <p:tgtEl>
                                          <p:spTgt spid="39"/>
                                        </p:tgtEl>
                                        <p:attrNameLst>
                                          <p:attrName>ppt_x</p:attrName>
                                        </p:attrNameLst>
                                      </p:cBhvr>
                                      <p:tavLst>
                                        <p:tav tm="0">
                                          <p:val>
                                            <p:strVal val="#ppt_x"/>
                                          </p:val>
                                        </p:tav>
                                        <p:tav tm="100000">
                                          <p:val>
                                            <p:strVal val="#ppt_x"/>
                                          </p:val>
                                        </p:tav>
                                      </p:tavLst>
                                    </p:anim>
                                    <p:anim calcmode="lin" valueType="num">
                                      <p:cBhvr additive="base">
                                        <p:cTn id="67" dur="500" fill="hold"/>
                                        <p:tgtEl>
                                          <p:spTgt spid="39"/>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 calcmode="lin" valueType="num">
                                      <p:cBhvr additive="base">
                                        <p:cTn id="70" dur="500" fill="hold"/>
                                        <p:tgtEl>
                                          <p:spTgt spid="23"/>
                                        </p:tgtEl>
                                        <p:attrNameLst>
                                          <p:attrName>ppt_x</p:attrName>
                                        </p:attrNameLst>
                                      </p:cBhvr>
                                      <p:tavLst>
                                        <p:tav tm="0">
                                          <p:val>
                                            <p:strVal val="#ppt_x"/>
                                          </p:val>
                                        </p:tav>
                                        <p:tav tm="100000">
                                          <p:val>
                                            <p:strVal val="#ppt_x"/>
                                          </p:val>
                                        </p:tav>
                                      </p:tavLst>
                                    </p:anim>
                                    <p:anim calcmode="lin" valueType="num">
                                      <p:cBhvr additive="base">
                                        <p:cTn id="7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12"/>
                                        </p:tgtEl>
                                        <p:attrNameLst>
                                          <p:attrName>style.visibility</p:attrName>
                                        </p:attrNameLst>
                                      </p:cBhvr>
                                      <p:to>
                                        <p:strVal val="visible"/>
                                      </p:to>
                                    </p:set>
                                    <p:anim calcmode="lin" valueType="num">
                                      <p:cBhvr additive="base">
                                        <p:cTn id="76" dur="500" fill="hold"/>
                                        <p:tgtEl>
                                          <p:spTgt spid="12"/>
                                        </p:tgtEl>
                                        <p:attrNameLst>
                                          <p:attrName>ppt_x</p:attrName>
                                        </p:attrNameLst>
                                      </p:cBhvr>
                                      <p:tavLst>
                                        <p:tav tm="0">
                                          <p:val>
                                            <p:strVal val="#ppt_x"/>
                                          </p:val>
                                        </p:tav>
                                        <p:tav tm="100000">
                                          <p:val>
                                            <p:strVal val="#ppt_x"/>
                                          </p:val>
                                        </p:tav>
                                      </p:tavLst>
                                    </p:anim>
                                    <p:anim calcmode="lin" valueType="num">
                                      <p:cBhvr additive="base">
                                        <p:cTn id="77" dur="500" fill="hold"/>
                                        <p:tgtEl>
                                          <p:spTgt spid="12"/>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10"/>
                                        </p:tgtEl>
                                        <p:attrNameLst>
                                          <p:attrName>style.visibility</p:attrName>
                                        </p:attrNameLst>
                                      </p:cBhvr>
                                      <p:to>
                                        <p:strVal val="visible"/>
                                      </p:to>
                                    </p:set>
                                    <p:anim calcmode="lin" valueType="num">
                                      <p:cBhvr additive="base">
                                        <p:cTn id="80" dur="500" fill="hold"/>
                                        <p:tgtEl>
                                          <p:spTgt spid="10"/>
                                        </p:tgtEl>
                                        <p:attrNameLst>
                                          <p:attrName>ppt_x</p:attrName>
                                        </p:attrNameLst>
                                      </p:cBhvr>
                                      <p:tavLst>
                                        <p:tav tm="0">
                                          <p:val>
                                            <p:strVal val="#ppt_x"/>
                                          </p:val>
                                        </p:tav>
                                        <p:tav tm="100000">
                                          <p:val>
                                            <p:strVal val="#ppt_x"/>
                                          </p:val>
                                        </p:tav>
                                      </p:tavLst>
                                    </p:anim>
                                    <p:anim calcmode="lin" valueType="num">
                                      <p:cBhvr additive="base">
                                        <p:cTn id="8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2"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19A2A-640A-4285-BA5E-7A47E95D04EC}"/>
              </a:ext>
            </a:extLst>
          </p:cNvPr>
          <p:cNvSpPr>
            <a:spLocks noGrp="1"/>
          </p:cNvSpPr>
          <p:nvPr>
            <p:ph type="title"/>
          </p:nvPr>
        </p:nvSpPr>
        <p:spPr>
          <a:xfrm>
            <a:off x="8355530" y="457200"/>
            <a:ext cx="3577394" cy="535105"/>
          </a:xfrm>
        </p:spPr>
        <p:txBody>
          <a:bodyPr/>
          <a:lstStyle/>
          <a:p>
            <a:r>
              <a:rPr lang="en-US" dirty="0"/>
              <a:t>RATIONALE</a:t>
            </a:r>
          </a:p>
        </p:txBody>
      </p:sp>
      <p:pic>
        <p:nvPicPr>
          <p:cNvPr id="15" name="Picture Placeholder 14">
            <a:extLst>
              <a:ext uri="{FF2B5EF4-FFF2-40B4-BE49-F238E27FC236}">
                <a16:creationId xmlns:a16="http://schemas.microsoft.com/office/drawing/2014/main" id="{60700499-F5C8-4234-A554-8E26834CCF11}"/>
              </a:ext>
            </a:extLst>
          </p:cNvPr>
          <p:cNvPicPr>
            <a:picLocks noGrp="1" noChangeAspect="1"/>
          </p:cNvPicPr>
          <p:nvPr>
            <p:ph type="pic" idx="1"/>
          </p:nvPr>
        </p:nvPicPr>
        <p:blipFill rotWithShape="1">
          <a:blip r:embed="rId4">
            <a:extLst>
              <a:ext uri="{837473B0-CC2E-450A-ABE3-18F120FF3D39}">
                <a1611:picAttrSrcUrl xmlns:a1611="http://schemas.microsoft.com/office/drawing/2016/11/main" r:id="rId5"/>
              </a:ext>
            </a:extLst>
          </a:blip>
          <a:srcRect l="524" r="232"/>
          <a:stretch/>
        </p:blipFill>
        <p:spPr>
          <a:xfrm>
            <a:off x="940525" y="992305"/>
            <a:ext cx="4227791" cy="4259984"/>
          </a:xfrm>
        </p:spPr>
      </p:pic>
      <p:sp>
        <p:nvSpPr>
          <p:cNvPr id="4" name="Text Placeholder 3">
            <a:extLst>
              <a:ext uri="{FF2B5EF4-FFF2-40B4-BE49-F238E27FC236}">
                <a16:creationId xmlns:a16="http://schemas.microsoft.com/office/drawing/2014/main" id="{FBA1D6E0-6A9C-4ADB-984E-B54DD59C6DF0}"/>
              </a:ext>
            </a:extLst>
          </p:cNvPr>
          <p:cNvSpPr>
            <a:spLocks noGrp="1"/>
          </p:cNvSpPr>
          <p:nvPr>
            <p:ph sz="quarter" idx="14"/>
          </p:nvPr>
        </p:nvSpPr>
        <p:spPr>
          <a:xfrm>
            <a:off x="5982789" y="1562872"/>
            <a:ext cx="5695405" cy="3048317"/>
          </a:xfrm>
        </p:spPr>
        <p:txBody>
          <a:bodyPr>
            <a:normAutofit/>
          </a:bodyPr>
          <a:lstStyle/>
          <a:p>
            <a:pPr marL="216000" indent="-216000">
              <a:buFont typeface="Wingdings" panose="05000000000000000000" pitchFamily="2" charset="2"/>
              <a:buChar char="§"/>
            </a:pPr>
            <a:r>
              <a:rPr lang="en-GB" sz="2000" b="1" dirty="0">
                <a:latin typeface="Courier New" panose="02070309020205020404" pitchFamily="49" charset="0"/>
                <a:cs typeface="Courier New" panose="02070309020205020404" pitchFamily="49" charset="0"/>
              </a:rPr>
              <a:t>Bolinao tourism must also transition to newer technology in order to:</a:t>
            </a:r>
          </a:p>
          <a:p>
            <a:pPr marL="216000" indent="-216000">
              <a:buFont typeface="Wingdings" panose="05000000000000000000" pitchFamily="2" charset="2"/>
              <a:buChar char="§"/>
            </a:pPr>
            <a:r>
              <a:rPr lang="en-GB" sz="2000" dirty="0">
                <a:latin typeface="Courier New" panose="02070309020205020404" pitchFamily="49" charset="0"/>
                <a:cs typeface="Courier New" panose="02070309020205020404" pitchFamily="49" charset="0"/>
              </a:rPr>
              <a:t>(1) </a:t>
            </a:r>
            <a:r>
              <a:rPr lang="en-GB" sz="2000" b="1" dirty="0">
                <a:latin typeface="Courier New" panose="02070309020205020404" pitchFamily="49" charset="0"/>
                <a:cs typeface="Courier New" panose="02070309020205020404" pitchFamily="49" charset="0"/>
              </a:rPr>
              <a:t>continue to monitor the destinations;</a:t>
            </a:r>
          </a:p>
          <a:p>
            <a:pPr marL="216000" indent="-216000">
              <a:buFont typeface="Wingdings" panose="05000000000000000000" pitchFamily="2" charset="2"/>
              <a:buChar char="§"/>
            </a:pPr>
            <a:r>
              <a:rPr lang="en-GB" sz="2000" dirty="0">
                <a:latin typeface="Courier New" panose="02070309020205020404" pitchFamily="49" charset="0"/>
                <a:cs typeface="Courier New" panose="02070309020205020404" pitchFamily="49" charset="0"/>
              </a:rPr>
              <a:t>(2) </a:t>
            </a:r>
            <a:r>
              <a:rPr lang="en-GB" sz="2000" b="1" dirty="0">
                <a:latin typeface="Courier New" panose="02070309020205020404" pitchFamily="49" charset="0"/>
                <a:cs typeface="Courier New" panose="02070309020205020404" pitchFamily="49" charset="0"/>
              </a:rPr>
              <a:t>regulate heavy traffic and policy for desperate measures; and </a:t>
            </a:r>
          </a:p>
          <a:p>
            <a:pPr marL="216000" indent="-216000">
              <a:buFont typeface="Wingdings" panose="05000000000000000000" pitchFamily="2" charset="2"/>
              <a:buChar char="§"/>
            </a:pPr>
            <a:r>
              <a:rPr lang="en-GB" sz="2000" dirty="0">
                <a:latin typeface="Courier New" panose="02070309020205020404" pitchFamily="49" charset="0"/>
                <a:cs typeface="Courier New" panose="02070309020205020404" pitchFamily="49" charset="0"/>
              </a:rPr>
              <a:t>(3</a:t>
            </a:r>
            <a:r>
              <a:rPr lang="en-GB" sz="2000" b="1" dirty="0">
                <a:latin typeface="Courier New" panose="02070309020205020404" pitchFamily="49" charset="0"/>
                <a:cs typeface="Courier New" panose="02070309020205020404" pitchFamily="49" charset="0"/>
              </a:rPr>
              <a:t>) mitigate the impact of overtourism.</a:t>
            </a:r>
            <a:endParaRPr lang="en-US" sz="2000" b="1" dirty="0">
              <a:latin typeface="Courier New" panose="02070309020205020404" pitchFamily="49" charset="0"/>
              <a:cs typeface="Courier New" panose="02070309020205020404" pitchFamily="49" charset="0"/>
            </a:endParaRPr>
          </a:p>
        </p:txBody>
      </p:sp>
      <p:sp>
        <p:nvSpPr>
          <p:cNvPr id="6" name="Slide Number Placeholder 5">
            <a:extLst>
              <a:ext uri="{FF2B5EF4-FFF2-40B4-BE49-F238E27FC236}">
                <a16:creationId xmlns:a16="http://schemas.microsoft.com/office/drawing/2014/main" id="{F2CF6BB9-EEA3-41F4-8032-BEDB0257613C}"/>
              </a:ext>
            </a:extLst>
          </p:cNvPr>
          <p:cNvSpPr>
            <a:spLocks noGrp="1"/>
          </p:cNvSpPr>
          <p:nvPr>
            <p:ph type="sldNum" sz="quarter" idx="12"/>
          </p:nvPr>
        </p:nvSpPr>
        <p:spPr/>
        <p:txBody>
          <a:bodyPr/>
          <a:lstStyle/>
          <a:p>
            <a:fld id="{3A98EE3D-8CD1-4C3F-BD1C-C98C9596463C}" type="slidenum">
              <a:rPr lang="en-US" smtClean="0"/>
              <a:pPr/>
              <a:t>2</a:t>
            </a:fld>
            <a:endParaRPr lang="en-US" dirty="0"/>
          </a:p>
        </p:txBody>
      </p:sp>
      <p:pic>
        <p:nvPicPr>
          <p:cNvPr id="7" name="Picture 6">
            <a:extLst>
              <a:ext uri="{FF2B5EF4-FFF2-40B4-BE49-F238E27FC236}">
                <a16:creationId xmlns:a16="http://schemas.microsoft.com/office/drawing/2014/main" id="{AEF175BE-1E96-EA28-C13D-D6ED0A6F6B07}"/>
              </a:ext>
            </a:extLst>
          </p:cNvPr>
          <p:cNvPicPr>
            <a:picLocks noChangeAspect="1"/>
          </p:cNvPicPr>
          <p:nvPr/>
        </p:nvPicPr>
        <p:blipFill>
          <a:blip r:embed="rId6"/>
          <a:stretch>
            <a:fillRect/>
          </a:stretch>
        </p:blipFill>
        <p:spPr>
          <a:xfrm>
            <a:off x="1952216" y="2216127"/>
            <a:ext cx="908549" cy="908549"/>
          </a:xfrm>
          <a:prstGeom prst="rect">
            <a:avLst/>
          </a:prstGeom>
        </p:spPr>
      </p:pic>
      <p:pic>
        <p:nvPicPr>
          <p:cNvPr id="9" name="Picture 8">
            <a:extLst>
              <a:ext uri="{FF2B5EF4-FFF2-40B4-BE49-F238E27FC236}">
                <a16:creationId xmlns:a16="http://schemas.microsoft.com/office/drawing/2014/main" id="{0823A2A7-651B-E2D5-5C0D-B11BC589A456}"/>
              </a:ext>
            </a:extLst>
          </p:cNvPr>
          <p:cNvPicPr>
            <a:picLocks noChangeAspect="1"/>
          </p:cNvPicPr>
          <p:nvPr/>
        </p:nvPicPr>
        <p:blipFill>
          <a:blip r:embed="rId7"/>
          <a:stretch>
            <a:fillRect/>
          </a:stretch>
        </p:blipFill>
        <p:spPr>
          <a:xfrm>
            <a:off x="3347765" y="2216127"/>
            <a:ext cx="464245" cy="1044551"/>
          </a:xfrm>
          <a:prstGeom prst="rect">
            <a:avLst/>
          </a:prstGeom>
        </p:spPr>
      </p:pic>
    </p:spTree>
    <p:extLst>
      <p:ext uri="{BB962C8B-B14F-4D97-AF65-F5344CB8AC3E}">
        <p14:creationId xmlns:p14="http://schemas.microsoft.com/office/powerpoint/2010/main" val="13392436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RELEASING</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20</a:t>
            </a:fld>
            <a:endParaRPr lang="en-US" dirty="0"/>
          </a:p>
        </p:txBody>
      </p:sp>
      <p:sp>
        <p:nvSpPr>
          <p:cNvPr id="23" name="Content Placeholder 5">
            <a:extLst>
              <a:ext uri="{FF2B5EF4-FFF2-40B4-BE49-F238E27FC236}">
                <a16:creationId xmlns:a16="http://schemas.microsoft.com/office/drawing/2014/main" id="{50513B44-0B74-40EE-4683-1A1A4AD1647D}"/>
              </a:ext>
            </a:extLst>
          </p:cNvPr>
          <p:cNvSpPr txBox="1">
            <a:spLocks/>
          </p:cNvSpPr>
          <p:nvPr/>
        </p:nvSpPr>
        <p:spPr>
          <a:xfrm>
            <a:off x="2094691" y="5279665"/>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DEMO &amp; TESTING</a:t>
            </a:r>
          </a:p>
        </p:txBody>
      </p:sp>
      <p:pic>
        <p:nvPicPr>
          <p:cNvPr id="37" name="Picture 36" descr="A picture containing toy&#10;&#10;Description automatically generated">
            <a:extLst>
              <a:ext uri="{FF2B5EF4-FFF2-40B4-BE49-F238E27FC236}">
                <a16:creationId xmlns:a16="http://schemas.microsoft.com/office/drawing/2014/main" id="{F81EE394-2D9E-2F22-5DF7-074E6FB09387}"/>
              </a:ext>
            </a:extLst>
          </p:cNvPr>
          <p:cNvPicPr>
            <a:picLocks noChangeAspect="1"/>
          </p:cNvPicPr>
          <p:nvPr/>
        </p:nvPicPr>
        <p:blipFill rotWithShape="1">
          <a:blip r:embed="rId4"/>
          <a:srcRect t="-4375" b="42636"/>
          <a:stretch/>
        </p:blipFill>
        <p:spPr>
          <a:xfrm>
            <a:off x="8167961" y="179916"/>
            <a:ext cx="3810000" cy="2352275"/>
          </a:xfrm>
          <a:prstGeom prst="rect">
            <a:avLst/>
          </a:prstGeom>
        </p:spPr>
      </p:pic>
      <p:pic>
        <p:nvPicPr>
          <p:cNvPr id="11" name="Picture 10" descr="A group of people in a room&#10;&#10;Description automatically generated with low confidence">
            <a:extLst>
              <a:ext uri="{FF2B5EF4-FFF2-40B4-BE49-F238E27FC236}">
                <a16:creationId xmlns:a16="http://schemas.microsoft.com/office/drawing/2014/main" id="{DA07A1B5-84DC-0158-E23C-EA1C50A7598D}"/>
              </a:ext>
            </a:extLst>
          </p:cNvPr>
          <p:cNvPicPr>
            <a:picLocks noChangeAspect="1"/>
          </p:cNvPicPr>
          <p:nvPr/>
        </p:nvPicPr>
        <p:blipFill>
          <a:blip r:embed="rId5"/>
          <a:stretch>
            <a:fillRect/>
          </a:stretch>
        </p:blipFill>
        <p:spPr>
          <a:xfrm>
            <a:off x="318633" y="453642"/>
            <a:ext cx="3588856" cy="4454676"/>
          </a:xfrm>
          <a:prstGeom prst="rect">
            <a:avLst/>
          </a:prstGeom>
        </p:spPr>
      </p:pic>
      <p:pic>
        <p:nvPicPr>
          <p:cNvPr id="16" name="Picture 15" descr="A person using a computer&#10;&#10;Description automatically generated with medium confidence">
            <a:extLst>
              <a:ext uri="{FF2B5EF4-FFF2-40B4-BE49-F238E27FC236}">
                <a16:creationId xmlns:a16="http://schemas.microsoft.com/office/drawing/2014/main" id="{F71CACE6-A37B-ECEB-E125-5BD7FE9F2D84}"/>
              </a:ext>
            </a:extLst>
          </p:cNvPr>
          <p:cNvPicPr>
            <a:picLocks noChangeAspect="1"/>
          </p:cNvPicPr>
          <p:nvPr/>
        </p:nvPicPr>
        <p:blipFill>
          <a:blip r:embed="rId6"/>
          <a:stretch>
            <a:fillRect/>
          </a:stretch>
        </p:blipFill>
        <p:spPr>
          <a:xfrm>
            <a:off x="4290556" y="453642"/>
            <a:ext cx="3341007" cy="4454676"/>
          </a:xfrm>
          <a:prstGeom prst="rect">
            <a:avLst/>
          </a:prstGeom>
        </p:spPr>
      </p:pic>
      <p:pic>
        <p:nvPicPr>
          <p:cNvPr id="18" name="Picture 17" descr="A screenshot of a game&#10;&#10;Description automatically generated with low confidence">
            <a:extLst>
              <a:ext uri="{FF2B5EF4-FFF2-40B4-BE49-F238E27FC236}">
                <a16:creationId xmlns:a16="http://schemas.microsoft.com/office/drawing/2014/main" id="{055267B7-AA27-53BD-89DC-5341E36C9706}"/>
              </a:ext>
            </a:extLst>
          </p:cNvPr>
          <p:cNvPicPr>
            <a:picLocks noChangeAspect="1"/>
          </p:cNvPicPr>
          <p:nvPr/>
        </p:nvPicPr>
        <p:blipFill>
          <a:blip r:embed="rId7"/>
          <a:stretch>
            <a:fillRect/>
          </a:stretch>
        </p:blipFill>
        <p:spPr>
          <a:xfrm>
            <a:off x="9330241" y="3185933"/>
            <a:ext cx="1204848" cy="1957878"/>
          </a:xfrm>
          <a:prstGeom prst="rect">
            <a:avLst/>
          </a:prstGeom>
        </p:spPr>
      </p:pic>
    </p:spTree>
    <p:extLst>
      <p:ext uri="{BB962C8B-B14F-4D97-AF65-F5344CB8AC3E}">
        <p14:creationId xmlns:p14="http://schemas.microsoft.com/office/powerpoint/2010/main" val="93090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21</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4996424" y="2495295"/>
            <a:ext cx="6274087" cy="1842789"/>
          </a:xfrm>
        </p:spPr>
        <p:txBody>
          <a:bodyPr anchor="ctr">
            <a:normAutofit/>
          </a:bodyPr>
          <a:lstStyle/>
          <a:p>
            <a:r>
              <a:rPr lang="en-US" sz="2800" b="1" dirty="0"/>
              <a:t>REGISTRATION OF TOURIST DATA</a:t>
            </a:r>
          </a:p>
        </p:txBody>
      </p:sp>
      <p:pic>
        <p:nvPicPr>
          <p:cNvPr id="5" name="Picture 4">
            <a:extLst>
              <a:ext uri="{FF2B5EF4-FFF2-40B4-BE49-F238E27FC236}">
                <a16:creationId xmlns:a16="http://schemas.microsoft.com/office/drawing/2014/main" id="{82136953-3B9E-F627-9DB3-8F66398A5EA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71121" y="2032889"/>
            <a:ext cx="2388228" cy="4568353"/>
          </a:xfrm>
          <a:prstGeom prst="rect">
            <a:avLst/>
          </a:prstGeom>
          <a:noFill/>
          <a:ln>
            <a:noFill/>
          </a:ln>
        </p:spPr>
      </p:pic>
    </p:spTree>
    <p:extLst>
      <p:ext uri="{BB962C8B-B14F-4D97-AF65-F5344CB8AC3E}">
        <p14:creationId xmlns:p14="http://schemas.microsoft.com/office/powerpoint/2010/main" val="4090286779"/>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22</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7712767" y="1900469"/>
            <a:ext cx="3978366" cy="3633047"/>
          </a:xfrm>
        </p:spPr>
        <p:txBody>
          <a:bodyPr anchor="ctr">
            <a:normAutofit/>
          </a:bodyPr>
          <a:lstStyle/>
          <a:p>
            <a:r>
              <a:rPr lang="en-US" sz="2800" b="1" dirty="0"/>
              <a:t>REGISTRATION FORM</a:t>
            </a:r>
          </a:p>
        </p:txBody>
      </p:sp>
      <p:pic>
        <p:nvPicPr>
          <p:cNvPr id="7" name="Picture 6">
            <a:extLst>
              <a:ext uri="{FF2B5EF4-FFF2-40B4-BE49-F238E27FC236}">
                <a16:creationId xmlns:a16="http://schemas.microsoft.com/office/drawing/2014/main" id="{3960A997-5E95-6810-7230-B1D84AC89BCD}"/>
              </a:ext>
            </a:extLst>
          </p:cNvPr>
          <p:cNvPicPr>
            <a:picLocks noChangeAspect="1"/>
          </p:cNvPicPr>
          <p:nvPr/>
        </p:nvPicPr>
        <p:blipFill>
          <a:blip r:embed="rId4"/>
          <a:stretch>
            <a:fillRect/>
          </a:stretch>
        </p:blipFill>
        <p:spPr>
          <a:xfrm>
            <a:off x="478348" y="1900469"/>
            <a:ext cx="7111172" cy="4706007"/>
          </a:xfrm>
          <a:prstGeom prst="rect">
            <a:avLst/>
          </a:prstGeom>
        </p:spPr>
      </p:pic>
    </p:spTree>
    <p:extLst>
      <p:ext uri="{BB962C8B-B14F-4D97-AF65-F5344CB8AC3E}">
        <p14:creationId xmlns:p14="http://schemas.microsoft.com/office/powerpoint/2010/main" val="4062265492"/>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23</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600"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4996424" y="2495295"/>
            <a:ext cx="6274087" cy="1842789"/>
          </a:xfrm>
        </p:spPr>
        <p:txBody>
          <a:bodyPr anchor="ctr">
            <a:normAutofit/>
          </a:bodyPr>
          <a:lstStyle/>
          <a:p>
            <a:r>
              <a:rPr lang="en-US" sz="2800" b="1" dirty="0"/>
              <a:t>MANUAL TOURISTS’ DATA COLLECTION</a:t>
            </a:r>
          </a:p>
        </p:txBody>
      </p:sp>
      <p:pic>
        <p:nvPicPr>
          <p:cNvPr id="8" name="Picture 7">
            <a:extLst>
              <a:ext uri="{FF2B5EF4-FFF2-40B4-BE49-F238E27FC236}">
                <a16:creationId xmlns:a16="http://schemas.microsoft.com/office/drawing/2014/main" id="{49DCC306-BF09-C4EB-8945-2AD1F8800D3A}"/>
              </a:ext>
            </a:extLst>
          </p:cNvPr>
          <p:cNvPicPr>
            <a:picLocks noChangeAspect="1"/>
          </p:cNvPicPr>
          <p:nvPr/>
        </p:nvPicPr>
        <p:blipFill>
          <a:blip r:embed="rId4"/>
          <a:stretch>
            <a:fillRect/>
          </a:stretch>
        </p:blipFill>
        <p:spPr>
          <a:xfrm>
            <a:off x="1462649" y="1952071"/>
            <a:ext cx="3533775" cy="4772025"/>
          </a:xfrm>
          <a:prstGeom prst="rect">
            <a:avLst/>
          </a:prstGeom>
        </p:spPr>
      </p:pic>
    </p:spTree>
    <p:extLst>
      <p:ext uri="{BB962C8B-B14F-4D97-AF65-F5344CB8AC3E}">
        <p14:creationId xmlns:p14="http://schemas.microsoft.com/office/powerpoint/2010/main" val="247417362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24</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6720114" y="2046514"/>
            <a:ext cx="4890695" cy="3633047"/>
          </a:xfrm>
        </p:spPr>
        <p:txBody>
          <a:bodyPr anchor="ctr">
            <a:normAutofit/>
          </a:bodyPr>
          <a:lstStyle/>
          <a:p>
            <a:r>
              <a:rPr lang="en-US" sz="2800" b="1" dirty="0"/>
              <a:t>MANUAL PROCESS OF COLLECTING TOURISTS’ DATA</a:t>
            </a:r>
          </a:p>
        </p:txBody>
      </p:sp>
      <p:pic>
        <p:nvPicPr>
          <p:cNvPr id="9" name="Picture 8" descr="Text&#10;&#10;Description automatically generated with medium confidence">
            <a:extLst>
              <a:ext uri="{FF2B5EF4-FFF2-40B4-BE49-F238E27FC236}">
                <a16:creationId xmlns:a16="http://schemas.microsoft.com/office/drawing/2014/main" id="{E307D40B-BF4E-D81E-C47C-C4EF67DBB1DA}"/>
              </a:ext>
            </a:extLst>
          </p:cNvPr>
          <p:cNvPicPr>
            <a:picLocks noChangeAspect="1"/>
          </p:cNvPicPr>
          <p:nvPr/>
        </p:nvPicPr>
        <p:blipFill>
          <a:blip r:embed="rId4"/>
          <a:stretch>
            <a:fillRect/>
          </a:stretch>
        </p:blipFill>
        <p:spPr>
          <a:xfrm>
            <a:off x="465076" y="2046515"/>
            <a:ext cx="5996811" cy="3633047"/>
          </a:xfrm>
          <a:prstGeom prst="rect">
            <a:avLst/>
          </a:prstGeom>
        </p:spPr>
      </p:pic>
    </p:spTree>
    <p:extLst>
      <p:ext uri="{BB962C8B-B14F-4D97-AF65-F5344CB8AC3E}">
        <p14:creationId xmlns:p14="http://schemas.microsoft.com/office/powerpoint/2010/main" val="159066034"/>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25</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600"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4996424" y="2495295"/>
            <a:ext cx="6274087" cy="1842789"/>
          </a:xfrm>
        </p:spPr>
        <p:txBody>
          <a:bodyPr anchor="ctr">
            <a:normAutofit/>
          </a:bodyPr>
          <a:lstStyle/>
          <a:p>
            <a:r>
              <a:rPr lang="en-US" sz="2800" b="1" dirty="0"/>
              <a:t>COLLECTING TOURISTS’ DATA VIA GOOGLE FORMS</a:t>
            </a:r>
          </a:p>
        </p:txBody>
      </p:sp>
      <p:pic>
        <p:nvPicPr>
          <p:cNvPr id="7" name="Picture 6">
            <a:extLst>
              <a:ext uri="{FF2B5EF4-FFF2-40B4-BE49-F238E27FC236}">
                <a16:creationId xmlns:a16="http://schemas.microsoft.com/office/drawing/2014/main" id="{EECFACCC-6FA7-541B-D763-C349D0892D40}"/>
              </a:ext>
            </a:extLst>
          </p:cNvPr>
          <p:cNvPicPr>
            <a:picLocks noChangeAspect="1"/>
          </p:cNvPicPr>
          <p:nvPr/>
        </p:nvPicPr>
        <p:blipFill>
          <a:blip r:embed="rId4"/>
          <a:stretch>
            <a:fillRect/>
          </a:stretch>
        </p:blipFill>
        <p:spPr>
          <a:xfrm>
            <a:off x="1386159" y="1911151"/>
            <a:ext cx="3355657" cy="4695325"/>
          </a:xfrm>
          <a:prstGeom prst="rect">
            <a:avLst/>
          </a:prstGeom>
        </p:spPr>
      </p:pic>
    </p:spTree>
    <p:extLst>
      <p:ext uri="{BB962C8B-B14F-4D97-AF65-F5344CB8AC3E}">
        <p14:creationId xmlns:p14="http://schemas.microsoft.com/office/powerpoint/2010/main" val="2046508589"/>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26</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6720114" y="2046515"/>
            <a:ext cx="4890695" cy="1382486"/>
          </a:xfrm>
        </p:spPr>
        <p:txBody>
          <a:bodyPr anchor="ctr">
            <a:normAutofit/>
          </a:bodyPr>
          <a:lstStyle/>
          <a:p>
            <a:r>
              <a:rPr lang="en-US" sz="2800" b="1" dirty="0"/>
              <a:t>GOOGLE FORMS IF THERE IS NO NETWORK SIGNAL</a:t>
            </a:r>
          </a:p>
        </p:txBody>
      </p:sp>
      <p:pic>
        <p:nvPicPr>
          <p:cNvPr id="7" name="Picture 6">
            <a:extLst>
              <a:ext uri="{FF2B5EF4-FFF2-40B4-BE49-F238E27FC236}">
                <a16:creationId xmlns:a16="http://schemas.microsoft.com/office/drawing/2014/main" id="{DEC7BD7E-D8C5-4902-145C-F8E795CED8BA}"/>
              </a:ext>
            </a:extLst>
          </p:cNvPr>
          <p:cNvPicPr>
            <a:picLocks noChangeAspect="1"/>
          </p:cNvPicPr>
          <p:nvPr/>
        </p:nvPicPr>
        <p:blipFill>
          <a:blip r:embed="rId4"/>
          <a:stretch>
            <a:fillRect/>
          </a:stretch>
        </p:blipFill>
        <p:spPr>
          <a:xfrm>
            <a:off x="581190" y="2174265"/>
            <a:ext cx="5514809" cy="3294924"/>
          </a:xfrm>
          <a:prstGeom prst="rect">
            <a:avLst/>
          </a:prstGeom>
        </p:spPr>
      </p:pic>
    </p:spTree>
    <p:extLst>
      <p:ext uri="{BB962C8B-B14F-4D97-AF65-F5344CB8AC3E}">
        <p14:creationId xmlns:p14="http://schemas.microsoft.com/office/powerpoint/2010/main" val="3218770095"/>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27</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5704115" y="2351315"/>
            <a:ext cx="5427724" cy="1382486"/>
          </a:xfrm>
        </p:spPr>
        <p:txBody>
          <a:bodyPr anchor="ctr">
            <a:normAutofit/>
          </a:bodyPr>
          <a:lstStyle/>
          <a:p>
            <a:r>
              <a:rPr lang="en-US" sz="2800" b="1" dirty="0"/>
              <a:t>ENCODING OF COMPILED TOURISTS’ DATA</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93894" y="4296204"/>
            <a:ext cx="5427724" cy="138248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SENDING DATA TO DOT</a:t>
            </a:r>
          </a:p>
        </p:txBody>
      </p:sp>
      <p:pic>
        <p:nvPicPr>
          <p:cNvPr id="12" name="Picture 11">
            <a:extLst>
              <a:ext uri="{FF2B5EF4-FFF2-40B4-BE49-F238E27FC236}">
                <a16:creationId xmlns:a16="http://schemas.microsoft.com/office/drawing/2014/main" id="{C0C093C9-4565-6EE9-7D44-B4EB45D1ACE5}"/>
              </a:ext>
            </a:extLst>
          </p:cNvPr>
          <p:cNvPicPr>
            <a:picLocks noChangeAspect="1"/>
          </p:cNvPicPr>
          <p:nvPr/>
        </p:nvPicPr>
        <p:blipFill>
          <a:blip r:embed="rId4"/>
          <a:stretch>
            <a:fillRect/>
          </a:stretch>
        </p:blipFill>
        <p:spPr>
          <a:xfrm>
            <a:off x="4152718" y="3828240"/>
            <a:ext cx="1032329" cy="1342028"/>
          </a:xfrm>
          <a:prstGeom prst="rect">
            <a:avLst/>
          </a:prstGeom>
        </p:spPr>
      </p:pic>
      <p:pic>
        <p:nvPicPr>
          <p:cNvPr id="7" name="Picture 6">
            <a:extLst>
              <a:ext uri="{FF2B5EF4-FFF2-40B4-BE49-F238E27FC236}">
                <a16:creationId xmlns:a16="http://schemas.microsoft.com/office/drawing/2014/main" id="{32D27421-4ADF-0B04-9B76-F63A01E64A80}"/>
              </a:ext>
            </a:extLst>
          </p:cNvPr>
          <p:cNvPicPr>
            <a:picLocks noChangeAspect="1"/>
          </p:cNvPicPr>
          <p:nvPr/>
        </p:nvPicPr>
        <p:blipFill>
          <a:blip r:embed="rId5"/>
          <a:stretch>
            <a:fillRect/>
          </a:stretch>
        </p:blipFill>
        <p:spPr>
          <a:xfrm>
            <a:off x="1690370" y="2050512"/>
            <a:ext cx="2215424" cy="3919596"/>
          </a:xfrm>
          <a:prstGeom prst="rect">
            <a:avLst/>
          </a:prstGeom>
        </p:spPr>
      </p:pic>
    </p:spTree>
    <p:extLst>
      <p:ext uri="{BB962C8B-B14F-4D97-AF65-F5344CB8AC3E}">
        <p14:creationId xmlns:p14="http://schemas.microsoft.com/office/powerpoint/2010/main" val="7107901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486658E9-EDBE-32EE-6F04-EBA85A293853}"/>
              </a:ext>
            </a:extLst>
          </p:cNvPr>
          <p:cNvPicPr>
            <a:picLocks noChangeAspect="1"/>
          </p:cNvPicPr>
          <p:nvPr/>
        </p:nvPicPr>
        <p:blipFill>
          <a:blip r:embed="rId4"/>
          <a:stretch>
            <a:fillRect/>
          </a:stretch>
        </p:blipFill>
        <p:spPr>
          <a:xfrm>
            <a:off x="9129961" y="2905747"/>
            <a:ext cx="1138845" cy="1464229"/>
          </a:xfrm>
          <a:prstGeom prst="rect">
            <a:avLst/>
          </a:prstGeom>
        </p:spPr>
      </p:pic>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28</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DIFFICULTIES ENCOUNTERED IN TOURISM OFFICE</a:t>
            </a:r>
          </a:p>
        </p:txBody>
      </p:sp>
      <p:sp>
        <p:nvSpPr>
          <p:cNvPr id="13" name="Content Placeholder 5">
            <a:extLst>
              <a:ext uri="{FF2B5EF4-FFF2-40B4-BE49-F238E27FC236}">
                <a16:creationId xmlns:a16="http://schemas.microsoft.com/office/drawing/2014/main" id="{C98C92E7-8E6F-590B-EEFD-D1C9353AC383}"/>
              </a:ext>
            </a:extLst>
          </p:cNvPr>
          <p:cNvSpPr txBox="1">
            <a:spLocks/>
          </p:cNvSpPr>
          <p:nvPr/>
        </p:nvSpPr>
        <p:spPr>
          <a:xfrm>
            <a:off x="581193" y="4780081"/>
            <a:ext cx="3457023" cy="733724"/>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None/>
            </a:pPr>
            <a:r>
              <a:rPr lang="fil-PH" sz="1600" b="1" u="sng" dirty="0">
                <a:solidFill>
                  <a:schemeClr val="bg1"/>
                </a:solidFill>
                <a:effectLst/>
                <a:latin typeface="Courier New" panose="02070309020205020404" pitchFamily="49" charset="0"/>
                <a:ea typeface="Times New Roman" panose="02020603050405020304" pitchFamily="18" charset="0"/>
              </a:rPr>
              <a:t>Limited network signals in other sites and establishments.</a:t>
            </a:r>
          </a:p>
        </p:txBody>
      </p:sp>
      <p:pic>
        <p:nvPicPr>
          <p:cNvPr id="18" name="Picture 17">
            <a:extLst>
              <a:ext uri="{FF2B5EF4-FFF2-40B4-BE49-F238E27FC236}">
                <a16:creationId xmlns:a16="http://schemas.microsoft.com/office/drawing/2014/main" id="{FB05EEA1-A967-CB3F-A006-BE8C6A47BB11}"/>
              </a:ext>
            </a:extLst>
          </p:cNvPr>
          <p:cNvPicPr>
            <a:picLocks noChangeAspect="1"/>
          </p:cNvPicPr>
          <p:nvPr/>
        </p:nvPicPr>
        <p:blipFill>
          <a:blip r:embed="rId5"/>
          <a:stretch>
            <a:fillRect/>
          </a:stretch>
        </p:blipFill>
        <p:spPr>
          <a:xfrm>
            <a:off x="2842009" y="3936946"/>
            <a:ext cx="476250" cy="666750"/>
          </a:xfrm>
          <a:prstGeom prst="rect">
            <a:avLst/>
          </a:prstGeom>
        </p:spPr>
      </p:pic>
      <p:pic>
        <p:nvPicPr>
          <p:cNvPr id="19" name="Picture 18">
            <a:extLst>
              <a:ext uri="{FF2B5EF4-FFF2-40B4-BE49-F238E27FC236}">
                <a16:creationId xmlns:a16="http://schemas.microsoft.com/office/drawing/2014/main" id="{83F43B2D-82B2-954B-FA8F-AD3BED9D93EB}"/>
              </a:ext>
            </a:extLst>
          </p:cNvPr>
          <p:cNvPicPr>
            <a:picLocks noChangeAspect="1"/>
          </p:cNvPicPr>
          <p:nvPr/>
        </p:nvPicPr>
        <p:blipFill>
          <a:blip r:embed="rId5"/>
          <a:stretch>
            <a:fillRect/>
          </a:stretch>
        </p:blipFill>
        <p:spPr>
          <a:xfrm>
            <a:off x="1063023" y="3901501"/>
            <a:ext cx="501568" cy="702195"/>
          </a:xfrm>
          <a:prstGeom prst="rect">
            <a:avLst/>
          </a:prstGeom>
        </p:spPr>
      </p:pic>
      <p:sp>
        <p:nvSpPr>
          <p:cNvPr id="22" name="Content Placeholder 5">
            <a:extLst>
              <a:ext uri="{FF2B5EF4-FFF2-40B4-BE49-F238E27FC236}">
                <a16:creationId xmlns:a16="http://schemas.microsoft.com/office/drawing/2014/main" id="{ED17477C-00AF-179E-646A-B16E19DB4EF4}"/>
              </a:ext>
            </a:extLst>
          </p:cNvPr>
          <p:cNvSpPr txBox="1">
            <a:spLocks/>
          </p:cNvSpPr>
          <p:nvPr/>
        </p:nvSpPr>
        <p:spPr>
          <a:xfrm>
            <a:off x="4696763" y="4751010"/>
            <a:ext cx="3457023" cy="733724"/>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None/>
            </a:pPr>
            <a:r>
              <a:rPr lang="fil-PH" sz="1600" b="1" u="sng" dirty="0">
                <a:solidFill>
                  <a:schemeClr val="bg1"/>
                </a:solidFill>
                <a:effectLst/>
                <a:latin typeface="Courier New" panose="02070309020205020404" pitchFamily="49" charset="0"/>
                <a:ea typeface="Times New Roman" panose="02020603050405020304" pitchFamily="18" charset="0"/>
              </a:rPr>
              <a:t>Time-consuming collection of data.</a:t>
            </a:r>
          </a:p>
        </p:txBody>
      </p:sp>
      <p:sp>
        <p:nvSpPr>
          <p:cNvPr id="23" name="Content Placeholder 5">
            <a:extLst>
              <a:ext uri="{FF2B5EF4-FFF2-40B4-BE49-F238E27FC236}">
                <a16:creationId xmlns:a16="http://schemas.microsoft.com/office/drawing/2014/main" id="{D185A7C9-8A97-C1F6-23D0-846438CC2758}"/>
              </a:ext>
            </a:extLst>
          </p:cNvPr>
          <p:cNvSpPr txBox="1">
            <a:spLocks/>
          </p:cNvSpPr>
          <p:nvPr/>
        </p:nvSpPr>
        <p:spPr>
          <a:xfrm>
            <a:off x="8390850" y="4751010"/>
            <a:ext cx="3457023" cy="733724"/>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None/>
            </a:pPr>
            <a:r>
              <a:rPr lang="fil-PH" sz="1600" b="1" u="sng" dirty="0">
                <a:solidFill>
                  <a:schemeClr val="bg1"/>
                </a:solidFill>
                <a:effectLst/>
                <a:latin typeface="Courier New" panose="02070309020205020404" pitchFamily="49" charset="0"/>
                <a:ea typeface="Times New Roman" panose="02020603050405020304" pitchFamily="18" charset="0"/>
              </a:rPr>
              <a:t>Inconvenience to guests.</a:t>
            </a:r>
            <a:r>
              <a:rPr lang="fil-PH" sz="1600" b="1" dirty="0">
                <a:solidFill>
                  <a:schemeClr val="bg1"/>
                </a:solidFill>
                <a:effectLst/>
                <a:latin typeface="Courier New" panose="02070309020205020404" pitchFamily="49" charset="0"/>
                <a:ea typeface="Times New Roman" panose="02020603050405020304" pitchFamily="18" charset="0"/>
              </a:rPr>
              <a:t> </a:t>
            </a:r>
            <a:endParaRPr lang="en-US" sz="2400" b="1" dirty="0">
              <a:solidFill>
                <a:schemeClr val="bg1"/>
              </a:solidFill>
            </a:endParaRPr>
          </a:p>
        </p:txBody>
      </p:sp>
      <p:pic>
        <p:nvPicPr>
          <p:cNvPr id="28" name="Picture 27">
            <a:extLst>
              <a:ext uri="{FF2B5EF4-FFF2-40B4-BE49-F238E27FC236}">
                <a16:creationId xmlns:a16="http://schemas.microsoft.com/office/drawing/2014/main" id="{64DB4497-DA4A-EED0-3933-FC8CC248125F}"/>
              </a:ext>
            </a:extLst>
          </p:cNvPr>
          <p:cNvPicPr>
            <a:picLocks noChangeAspect="1"/>
          </p:cNvPicPr>
          <p:nvPr/>
        </p:nvPicPr>
        <p:blipFill>
          <a:blip r:embed="rId6"/>
          <a:stretch>
            <a:fillRect/>
          </a:stretch>
        </p:blipFill>
        <p:spPr>
          <a:xfrm>
            <a:off x="926003" y="2203199"/>
            <a:ext cx="775607" cy="775607"/>
          </a:xfrm>
          <a:prstGeom prst="rect">
            <a:avLst/>
          </a:prstGeom>
        </p:spPr>
      </p:pic>
      <p:pic>
        <p:nvPicPr>
          <p:cNvPr id="30" name="Picture 29">
            <a:extLst>
              <a:ext uri="{FF2B5EF4-FFF2-40B4-BE49-F238E27FC236}">
                <a16:creationId xmlns:a16="http://schemas.microsoft.com/office/drawing/2014/main" id="{6FEBDFEA-F1ED-F3EE-9872-DB3DAB4018C8}"/>
              </a:ext>
            </a:extLst>
          </p:cNvPr>
          <p:cNvPicPr>
            <a:picLocks noChangeAspect="1"/>
          </p:cNvPicPr>
          <p:nvPr/>
        </p:nvPicPr>
        <p:blipFill>
          <a:blip r:embed="rId7"/>
          <a:stretch>
            <a:fillRect/>
          </a:stretch>
        </p:blipFill>
        <p:spPr>
          <a:xfrm>
            <a:off x="2272430" y="3184932"/>
            <a:ext cx="760256" cy="988333"/>
          </a:xfrm>
          <a:prstGeom prst="rect">
            <a:avLst/>
          </a:prstGeom>
        </p:spPr>
      </p:pic>
      <p:pic>
        <p:nvPicPr>
          <p:cNvPr id="32" name="Picture 31">
            <a:extLst>
              <a:ext uri="{FF2B5EF4-FFF2-40B4-BE49-F238E27FC236}">
                <a16:creationId xmlns:a16="http://schemas.microsoft.com/office/drawing/2014/main" id="{9D6AB302-E225-D008-BC3F-599D5EB835B2}"/>
              </a:ext>
            </a:extLst>
          </p:cNvPr>
          <p:cNvPicPr>
            <a:picLocks noChangeAspect="1"/>
          </p:cNvPicPr>
          <p:nvPr/>
        </p:nvPicPr>
        <p:blipFill>
          <a:blip r:embed="rId8"/>
          <a:stretch>
            <a:fillRect/>
          </a:stretch>
        </p:blipFill>
        <p:spPr>
          <a:xfrm>
            <a:off x="1440581" y="3184933"/>
            <a:ext cx="760255" cy="988332"/>
          </a:xfrm>
          <a:prstGeom prst="rect">
            <a:avLst/>
          </a:prstGeom>
        </p:spPr>
      </p:pic>
      <p:pic>
        <p:nvPicPr>
          <p:cNvPr id="34" name="Graphic 33" descr="Signal outline">
            <a:extLst>
              <a:ext uri="{FF2B5EF4-FFF2-40B4-BE49-F238E27FC236}">
                <a16:creationId xmlns:a16="http://schemas.microsoft.com/office/drawing/2014/main" id="{771CE710-3A41-94CB-458A-92F8886E6E8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63994" y="1880343"/>
            <a:ext cx="1368692" cy="1368692"/>
          </a:xfrm>
          <a:prstGeom prst="rect">
            <a:avLst/>
          </a:prstGeom>
        </p:spPr>
      </p:pic>
      <p:pic>
        <p:nvPicPr>
          <p:cNvPr id="36" name="Picture 35">
            <a:extLst>
              <a:ext uri="{FF2B5EF4-FFF2-40B4-BE49-F238E27FC236}">
                <a16:creationId xmlns:a16="http://schemas.microsoft.com/office/drawing/2014/main" id="{8235680E-3E37-E457-F538-7C4A59A91EFF}"/>
              </a:ext>
            </a:extLst>
          </p:cNvPr>
          <p:cNvPicPr>
            <a:picLocks noChangeAspect="1"/>
          </p:cNvPicPr>
          <p:nvPr/>
        </p:nvPicPr>
        <p:blipFill>
          <a:blip r:embed="rId11"/>
          <a:stretch>
            <a:fillRect/>
          </a:stretch>
        </p:blipFill>
        <p:spPr>
          <a:xfrm>
            <a:off x="5740928" y="2488024"/>
            <a:ext cx="1368692" cy="1881952"/>
          </a:xfrm>
          <a:prstGeom prst="rect">
            <a:avLst/>
          </a:prstGeom>
        </p:spPr>
      </p:pic>
      <p:pic>
        <p:nvPicPr>
          <p:cNvPr id="38" name="Picture 37">
            <a:extLst>
              <a:ext uri="{FF2B5EF4-FFF2-40B4-BE49-F238E27FC236}">
                <a16:creationId xmlns:a16="http://schemas.microsoft.com/office/drawing/2014/main" id="{E917468F-C0C4-F7E3-438E-1FB0001C8BF6}"/>
              </a:ext>
            </a:extLst>
          </p:cNvPr>
          <p:cNvPicPr>
            <a:picLocks noChangeAspect="1"/>
          </p:cNvPicPr>
          <p:nvPr/>
        </p:nvPicPr>
        <p:blipFill rotWithShape="1">
          <a:blip r:embed="rId12"/>
          <a:srcRect l="40210" t="40127" r="37885"/>
          <a:stretch/>
        </p:blipFill>
        <p:spPr>
          <a:xfrm>
            <a:off x="4696763" y="2978806"/>
            <a:ext cx="1138845" cy="1556415"/>
          </a:xfrm>
          <a:prstGeom prst="rect">
            <a:avLst/>
          </a:prstGeom>
        </p:spPr>
      </p:pic>
      <p:pic>
        <p:nvPicPr>
          <p:cNvPr id="40" name="Picture 39">
            <a:extLst>
              <a:ext uri="{FF2B5EF4-FFF2-40B4-BE49-F238E27FC236}">
                <a16:creationId xmlns:a16="http://schemas.microsoft.com/office/drawing/2014/main" id="{3DA6F6CE-2074-3963-0E80-88CC5C42CA86}"/>
              </a:ext>
            </a:extLst>
          </p:cNvPr>
          <p:cNvPicPr>
            <a:picLocks noChangeAspect="1"/>
          </p:cNvPicPr>
          <p:nvPr/>
        </p:nvPicPr>
        <p:blipFill>
          <a:blip r:embed="rId13"/>
          <a:stretch>
            <a:fillRect/>
          </a:stretch>
        </p:blipFill>
        <p:spPr>
          <a:xfrm>
            <a:off x="10268806" y="2566205"/>
            <a:ext cx="724713" cy="724713"/>
          </a:xfrm>
          <a:prstGeom prst="rect">
            <a:avLst/>
          </a:prstGeom>
        </p:spPr>
      </p:pic>
    </p:spTree>
    <p:extLst>
      <p:ext uri="{BB962C8B-B14F-4D97-AF65-F5344CB8AC3E}">
        <p14:creationId xmlns:p14="http://schemas.microsoft.com/office/powerpoint/2010/main" val="22849752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22" presetClass="entr" presetSubtype="4"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down)">
                                      <p:cBhvr>
                                        <p:cTn id="22" dur="500"/>
                                        <p:tgtEl>
                                          <p:spTgt spid="32"/>
                                        </p:tgtEl>
                                      </p:cBhvr>
                                    </p:animEffect>
                                  </p:childTnLst>
                                </p:cTn>
                              </p:par>
                              <p:par>
                                <p:cTn id="23" presetID="22" presetClass="entr" presetSubtype="4"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down)">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1000"/>
                                        <p:tgtEl>
                                          <p:spTgt spid="22"/>
                                        </p:tgtEl>
                                      </p:cBhvr>
                                    </p:animEffect>
                                    <p:anim calcmode="lin" valueType="num">
                                      <p:cBhvr>
                                        <p:cTn id="31" dur="1000" fill="hold"/>
                                        <p:tgtEl>
                                          <p:spTgt spid="22"/>
                                        </p:tgtEl>
                                        <p:attrNameLst>
                                          <p:attrName>ppt_x</p:attrName>
                                        </p:attrNameLst>
                                      </p:cBhvr>
                                      <p:tavLst>
                                        <p:tav tm="0">
                                          <p:val>
                                            <p:strVal val="#ppt_x"/>
                                          </p:val>
                                        </p:tav>
                                        <p:tav tm="100000">
                                          <p:val>
                                            <p:strVal val="#ppt_x"/>
                                          </p:val>
                                        </p:tav>
                                      </p:tavLst>
                                    </p:anim>
                                    <p:anim calcmode="lin" valueType="num">
                                      <p:cBhvr>
                                        <p:cTn id="32" dur="1000" fill="hold"/>
                                        <p:tgtEl>
                                          <p:spTgt spid="22"/>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1000"/>
                                        <p:tgtEl>
                                          <p:spTgt spid="38"/>
                                        </p:tgtEl>
                                      </p:cBhvr>
                                    </p:animEffect>
                                    <p:anim calcmode="lin" valueType="num">
                                      <p:cBhvr>
                                        <p:cTn id="36" dur="1000" fill="hold"/>
                                        <p:tgtEl>
                                          <p:spTgt spid="38"/>
                                        </p:tgtEl>
                                        <p:attrNameLst>
                                          <p:attrName>ppt_x</p:attrName>
                                        </p:attrNameLst>
                                      </p:cBhvr>
                                      <p:tavLst>
                                        <p:tav tm="0">
                                          <p:val>
                                            <p:strVal val="#ppt_x"/>
                                          </p:val>
                                        </p:tav>
                                        <p:tav tm="100000">
                                          <p:val>
                                            <p:strVal val="#ppt_x"/>
                                          </p:val>
                                        </p:tav>
                                      </p:tavLst>
                                    </p:anim>
                                    <p:anim calcmode="lin" valueType="num">
                                      <p:cBhvr>
                                        <p:cTn id="3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down)">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wipe(down)">
                                      <p:cBhvr>
                                        <p:cTn id="47" dur="500"/>
                                        <p:tgtEl>
                                          <p:spTgt spid="42"/>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down)">
                                      <p:cBhvr>
                                        <p:cTn id="50" dur="500"/>
                                        <p:tgtEl>
                                          <p:spTgt spid="23"/>
                                        </p:tgtEl>
                                      </p:cBhvr>
                                    </p:animEffect>
                                  </p:childTnLst>
                                </p:cTn>
                              </p:par>
                              <p:par>
                                <p:cTn id="51" presetID="10"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500"/>
                                        <p:tgtEl>
                                          <p:spTgt spid="40"/>
                                        </p:tgtEl>
                                      </p:cBhvr>
                                    </p:animEffect>
                                  </p:childTnLst>
                                </p:cTn>
                              </p:par>
                              <p:par>
                                <p:cTn id="54" presetID="32" presetClass="emph" presetSubtype="0" fill="hold" nodeType="withEffect">
                                  <p:stCondLst>
                                    <p:cond delay="0"/>
                                  </p:stCondLst>
                                  <p:childTnLst>
                                    <p:animRot by="120000">
                                      <p:cBhvr>
                                        <p:cTn id="55" dur="100" fill="hold">
                                          <p:stCondLst>
                                            <p:cond delay="0"/>
                                          </p:stCondLst>
                                        </p:cTn>
                                        <p:tgtEl>
                                          <p:spTgt spid="40"/>
                                        </p:tgtEl>
                                        <p:attrNameLst>
                                          <p:attrName>r</p:attrName>
                                        </p:attrNameLst>
                                      </p:cBhvr>
                                    </p:animRot>
                                    <p:animRot by="-240000">
                                      <p:cBhvr>
                                        <p:cTn id="56" dur="200" fill="hold">
                                          <p:stCondLst>
                                            <p:cond delay="200"/>
                                          </p:stCondLst>
                                        </p:cTn>
                                        <p:tgtEl>
                                          <p:spTgt spid="40"/>
                                        </p:tgtEl>
                                        <p:attrNameLst>
                                          <p:attrName>r</p:attrName>
                                        </p:attrNameLst>
                                      </p:cBhvr>
                                    </p:animRot>
                                    <p:animRot by="240000">
                                      <p:cBhvr>
                                        <p:cTn id="57" dur="200" fill="hold">
                                          <p:stCondLst>
                                            <p:cond delay="400"/>
                                          </p:stCondLst>
                                        </p:cTn>
                                        <p:tgtEl>
                                          <p:spTgt spid="40"/>
                                        </p:tgtEl>
                                        <p:attrNameLst>
                                          <p:attrName>r</p:attrName>
                                        </p:attrNameLst>
                                      </p:cBhvr>
                                    </p:animRot>
                                    <p:animRot by="-240000">
                                      <p:cBhvr>
                                        <p:cTn id="58" dur="200" fill="hold">
                                          <p:stCondLst>
                                            <p:cond delay="600"/>
                                          </p:stCondLst>
                                        </p:cTn>
                                        <p:tgtEl>
                                          <p:spTgt spid="40"/>
                                        </p:tgtEl>
                                        <p:attrNameLst>
                                          <p:attrName>r</p:attrName>
                                        </p:attrNameLst>
                                      </p:cBhvr>
                                    </p:animRot>
                                    <p:animRot by="120000">
                                      <p:cBhvr>
                                        <p:cTn id="59" dur="200" fill="hold">
                                          <p:stCondLst>
                                            <p:cond delay="80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animBg="1"/>
      <p:bldP spid="2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29</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REGISTRATION</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6" name="Picture 5">
            <a:extLst>
              <a:ext uri="{FF2B5EF4-FFF2-40B4-BE49-F238E27FC236}">
                <a16:creationId xmlns:a16="http://schemas.microsoft.com/office/drawing/2014/main" id="{2CC0D445-149B-915C-7084-048EA45E545E}"/>
              </a:ext>
            </a:extLst>
          </p:cNvPr>
          <p:cNvPicPr>
            <a:picLocks noChangeAspect="1"/>
          </p:cNvPicPr>
          <p:nvPr/>
        </p:nvPicPr>
        <p:blipFill>
          <a:blip r:embed="rId4"/>
          <a:stretch>
            <a:fillRect/>
          </a:stretch>
        </p:blipFill>
        <p:spPr>
          <a:xfrm>
            <a:off x="3513909" y="2039618"/>
            <a:ext cx="7584354" cy="4818382"/>
          </a:xfrm>
          <a:prstGeom prst="rect">
            <a:avLst/>
          </a:prstGeom>
        </p:spPr>
      </p:pic>
    </p:spTree>
    <p:extLst>
      <p:ext uri="{BB962C8B-B14F-4D97-AF65-F5344CB8AC3E}">
        <p14:creationId xmlns:p14="http://schemas.microsoft.com/office/powerpoint/2010/main" val="12470601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19A2A-640A-4285-BA5E-7A47E95D04EC}"/>
              </a:ext>
            </a:extLst>
          </p:cNvPr>
          <p:cNvSpPr>
            <a:spLocks noGrp="1"/>
          </p:cNvSpPr>
          <p:nvPr>
            <p:ph type="title"/>
          </p:nvPr>
        </p:nvSpPr>
        <p:spPr>
          <a:xfrm>
            <a:off x="8355530" y="457200"/>
            <a:ext cx="3577394" cy="535105"/>
          </a:xfrm>
        </p:spPr>
        <p:txBody>
          <a:bodyPr/>
          <a:lstStyle/>
          <a:p>
            <a:r>
              <a:rPr lang="en-US" dirty="0"/>
              <a:t>RATIONALE</a:t>
            </a:r>
          </a:p>
        </p:txBody>
      </p:sp>
      <p:sp>
        <p:nvSpPr>
          <p:cNvPr id="4" name="Text Placeholder 3">
            <a:extLst>
              <a:ext uri="{FF2B5EF4-FFF2-40B4-BE49-F238E27FC236}">
                <a16:creationId xmlns:a16="http://schemas.microsoft.com/office/drawing/2014/main" id="{FBA1D6E0-6A9C-4ADB-984E-B54DD59C6DF0}"/>
              </a:ext>
            </a:extLst>
          </p:cNvPr>
          <p:cNvSpPr>
            <a:spLocks noGrp="1"/>
          </p:cNvSpPr>
          <p:nvPr>
            <p:ph sz="quarter" idx="14"/>
          </p:nvPr>
        </p:nvSpPr>
        <p:spPr>
          <a:xfrm>
            <a:off x="5982789" y="1562872"/>
            <a:ext cx="5695405" cy="3048317"/>
          </a:xfrm>
        </p:spPr>
        <p:txBody>
          <a:bodyPr>
            <a:normAutofit lnSpcReduction="10000"/>
          </a:bodyPr>
          <a:lstStyle/>
          <a:p>
            <a:pPr marL="216000" indent="-216000">
              <a:buFont typeface="Wingdings" panose="05000000000000000000" pitchFamily="2" charset="2"/>
              <a:buChar char="§"/>
            </a:pPr>
            <a:r>
              <a:rPr lang="en-US" sz="2800" b="1" dirty="0">
                <a:latin typeface="Courier New" panose="02070309020205020404" pitchFamily="49" charset="0"/>
                <a:ea typeface="Courier New" panose="02070309020205020404" pitchFamily="49" charset="0"/>
              </a:rPr>
              <a:t>Tourism Monitoring System is a d</a:t>
            </a:r>
            <a:r>
              <a:rPr lang="en-US" sz="2800" b="1" dirty="0">
                <a:effectLst/>
                <a:latin typeface="Courier New" panose="02070309020205020404" pitchFamily="49" charset="0"/>
                <a:ea typeface="Courier New" panose="02070309020205020404" pitchFamily="49" charset="0"/>
              </a:rPr>
              <a:t>ynamic</a:t>
            </a:r>
            <a:r>
              <a:rPr lang="en-US" sz="2800" dirty="0">
                <a:effectLst/>
                <a:latin typeface="Courier New" panose="02070309020205020404" pitchFamily="49" charset="0"/>
                <a:ea typeface="Courier New" panose="02070309020205020404" pitchFamily="49" charset="0"/>
              </a:rPr>
              <a:t> and </a:t>
            </a:r>
            <a:r>
              <a:rPr lang="en-US" sz="2800" b="1" dirty="0">
                <a:effectLst/>
                <a:latin typeface="Courier New" panose="02070309020205020404" pitchFamily="49" charset="0"/>
                <a:ea typeface="Courier New" panose="02070309020205020404" pitchFamily="49" charset="0"/>
              </a:rPr>
              <a:t>responsive system</a:t>
            </a:r>
            <a:r>
              <a:rPr lang="en-US" sz="2800" dirty="0">
                <a:effectLst/>
                <a:latin typeface="Courier New" panose="02070309020205020404" pitchFamily="49" charset="0"/>
                <a:ea typeface="Courier New" panose="02070309020205020404" pitchFamily="49" charset="0"/>
              </a:rPr>
              <a:t>, and it addresses the challenges of managing the records, missing records due to </a:t>
            </a:r>
            <a:r>
              <a:rPr lang="en-US" sz="2800" b="1" dirty="0">
                <a:effectLst/>
                <a:latin typeface="Courier New" panose="02070309020205020404" pitchFamily="49" charset="0"/>
                <a:ea typeface="Courier New" panose="02070309020205020404" pitchFamily="49" charset="0"/>
              </a:rPr>
              <a:t>human errors.</a:t>
            </a:r>
            <a:endParaRPr lang="en-US" sz="4000" b="1" dirty="0">
              <a:latin typeface="Courier New" panose="02070309020205020404" pitchFamily="49" charset="0"/>
              <a:cs typeface="Courier New" panose="02070309020205020404" pitchFamily="49" charset="0"/>
            </a:endParaRPr>
          </a:p>
        </p:txBody>
      </p:sp>
      <p:sp>
        <p:nvSpPr>
          <p:cNvPr id="6" name="Slide Number Placeholder 5">
            <a:extLst>
              <a:ext uri="{FF2B5EF4-FFF2-40B4-BE49-F238E27FC236}">
                <a16:creationId xmlns:a16="http://schemas.microsoft.com/office/drawing/2014/main" id="{F2CF6BB9-EEA3-41F4-8032-BEDB0257613C}"/>
              </a:ext>
            </a:extLst>
          </p:cNvPr>
          <p:cNvSpPr>
            <a:spLocks noGrp="1"/>
          </p:cNvSpPr>
          <p:nvPr>
            <p:ph type="sldNum" sz="quarter" idx="12"/>
          </p:nvPr>
        </p:nvSpPr>
        <p:spPr/>
        <p:txBody>
          <a:bodyPr/>
          <a:lstStyle/>
          <a:p>
            <a:fld id="{3A98EE3D-8CD1-4C3F-BD1C-C98C9596463C}" type="slidenum">
              <a:rPr lang="en-US" smtClean="0"/>
              <a:pPr/>
              <a:t>3</a:t>
            </a:fld>
            <a:endParaRPr lang="en-US" dirty="0"/>
          </a:p>
        </p:txBody>
      </p:sp>
      <p:pic>
        <p:nvPicPr>
          <p:cNvPr id="8" name="Picture 7" descr="A picture containing text&#10;&#10;Description automatically generated">
            <a:extLst>
              <a:ext uri="{FF2B5EF4-FFF2-40B4-BE49-F238E27FC236}">
                <a16:creationId xmlns:a16="http://schemas.microsoft.com/office/drawing/2014/main" id="{D9CC642A-D2CD-B8E3-E4BC-1A719B451303}"/>
              </a:ext>
            </a:extLst>
          </p:cNvPr>
          <p:cNvPicPr>
            <a:picLocks noChangeAspect="1"/>
          </p:cNvPicPr>
          <p:nvPr/>
        </p:nvPicPr>
        <p:blipFill>
          <a:blip r:embed="rId4"/>
          <a:stretch>
            <a:fillRect/>
          </a:stretch>
        </p:blipFill>
        <p:spPr>
          <a:xfrm>
            <a:off x="513806" y="1515335"/>
            <a:ext cx="5342314" cy="3827329"/>
          </a:xfrm>
          <a:prstGeom prst="rect">
            <a:avLst/>
          </a:prstGeom>
        </p:spPr>
      </p:pic>
      <p:pic>
        <p:nvPicPr>
          <p:cNvPr id="10" name="Picture 9">
            <a:extLst>
              <a:ext uri="{FF2B5EF4-FFF2-40B4-BE49-F238E27FC236}">
                <a16:creationId xmlns:a16="http://schemas.microsoft.com/office/drawing/2014/main" id="{F06FD658-FF31-73DF-4071-62CDB93DC088}"/>
              </a:ext>
            </a:extLst>
          </p:cNvPr>
          <p:cNvPicPr>
            <a:picLocks noChangeAspect="1"/>
          </p:cNvPicPr>
          <p:nvPr/>
        </p:nvPicPr>
        <p:blipFill>
          <a:blip r:embed="rId5"/>
          <a:stretch>
            <a:fillRect/>
          </a:stretch>
        </p:blipFill>
        <p:spPr>
          <a:xfrm>
            <a:off x="2425797" y="1700139"/>
            <a:ext cx="640960" cy="640960"/>
          </a:xfrm>
          <a:prstGeom prst="rect">
            <a:avLst/>
          </a:prstGeom>
        </p:spPr>
      </p:pic>
      <p:pic>
        <p:nvPicPr>
          <p:cNvPr id="11" name="Picture 10">
            <a:extLst>
              <a:ext uri="{FF2B5EF4-FFF2-40B4-BE49-F238E27FC236}">
                <a16:creationId xmlns:a16="http://schemas.microsoft.com/office/drawing/2014/main" id="{63DF9A08-747F-40EC-EBE6-65550B7E9468}"/>
              </a:ext>
            </a:extLst>
          </p:cNvPr>
          <p:cNvPicPr>
            <a:picLocks noChangeAspect="1"/>
          </p:cNvPicPr>
          <p:nvPr/>
        </p:nvPicPr>
        <p:blipFill>
          <a:blip r:embed="rId5"/>
          <a:stretch>
            <a:fillRect/>
          </a:stretch>
        </p:blipFill>
        <p:spPr>
          <a:xfrm>
            <a:off x="3066757" y="1700139"/>
            <a:ext cx="640960" cy="640960"/>
          </a:xfrm>
          <a:prstGeom prst="rect">
            <a:avLst/>
          </a:prstGeom>
        </p:spPr>
      </p:pic>
    </p:spTree>
    <p:extLst>
      <p:ext uri="{BB962C8B-B14F-4D97-AF65-F5344CB8AC3E}">
        <p14:creationId xmlns:p14="http://schemas.microsoft.com/office/powerpoint/2010/main" val="2204617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2" presetClass="emph" presetSubtype="0" fill="hold" nodeType="clickEffect">
                                  <p:stCondLst>
                                    <p:cond delay="0"/>
                                  </p:stCondLst>
                                  <p:childTnLst>
                                    <p:animRot by="120000">
                                      <p:cBhvr>
                                        <p:cTn id="12" dur="100" fill="hold">
                                          <p:stCondLst>
                                            <p:cond delay="0"/>
                                          </p:stCondLst>
                                        </p:cTn>
                                        <p:tgtEl>
                                          <p:spTgt spid="10"/>
                                        </p:tgtEl>
                                        <p:attrNameLst>
                                          <p:attrName>r</p:attrName>
                                        </p:attrNameLst>
                                      </p:cBhvr>
                                    </p:animRot>
                                    <p:animRot by="-240000">
                                      <p:cBhvr>
                                        <p:cTn id="13" dur="200" fill="hold">
                                          <p:stCondLst>
                                            <p:cond delay="200"/>
                                          </p:stCondLst>
                                        </p:cTn>
                                        <p:tgtEl>
                                          <p:spTgt spid="10"/>
                                        </p:tgtEl>
                                        <p:attrNameLst>
                                          <p:attrName>r</p:attrName>
                                        </p:attrNameLst>
                                      </p:cBhvr>
                                    </p:animRot>
                                    <p:animRot by="240000">
                                      <p:cBhvr>
                                        <p:cTn id="14" dur="200" fill="hold">
                                          <p:stCondLst>
                                            <p:cond delay="400"/>
                                          </p:stCondLst>
                                        </p:cTn>
                                        <p:tgtEl>
                                          <p:spTgt spid="10"/>
                                        </p:tgtEl>
                                        <p:attrNameLst>
                                          <p:attrName>r</p:attrName>
                                        </p:attrNameLst>
                                      </p:cBhvr>
                                    </p:animRot>
                                    <p:animRot by="-240000">
                                      <p:cBhvr>
                                        <p:cTn id="15" dur="200" fill="hold">
                                          <p:stCondLst>
                                            <p:cond delay="600"/>
                                          </p:stCondLst>
                                        </p:cTn>
                                        <p:tgtEl>
                                          <p:spTgt spid="10"/>
                                        </p:tgtEl>
                                        <p:attrNameLst>
                                          <p:attrName>r</p:attrName>
                                        </p:attrNameLst>
                                      </p:cBhvr>
                                    </p:animRot>
                                    <p:animRot by="120000">
                                      <p:cBhvr>
                                        <p:cTn id="16" dur="200" fill="hold">
                                          <p:stCondLst>
                                            <p:cond delay="800"/>
                                          </p:stCondLst>
                                        </p:cTn>
                                        <p:tgtEl>
                                          <p:spTgt spid="10"/>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11"/>
                                        </p:tgtEl>
                                        <p:attrNameLst>
                                          <p:attrName>r</p:attrName>
                                        </p:attrNameLst>
                                      </p:cBhvr>
                                    </p:animRot>
                                    <p:animRot by="-240000">
                                      <p:cBhvr>
                                        <p:cTn id="19" dur="200" fill="hold">
                                          <p:stCondLst>
                                            <p:cond delay="200"/>
                                          </p:stCondLst>
                                        </p:cTn>
                                        <p:tgtEl>
                                          <p:spTgt spid="11"/>
                                        </p:tgtEl>
                                        <p:attrNameLst>
                                          <p:attrName>r</p:attrName>
                                        </p:attrNameLst>
                                      </p:cBhvr>
                                    </p:animRot>
                                    <p:animRot by="240000">
                                      <p:cBhvr>
                                        <p:cTn id="20" dur="200" fill="hold">
                                          <p:stCondLst>
                                            <p:cond delay="400"/>
                                          </p:stCondLst>
                                        </p:cTn>
                                        <p:tgtEl>
                                          <p:spTgt spid="11"/>
                                        </p:tgtEl>
                                        <p:attrNameLst>
                                          <p:attrName>r</p:attrName>
                                        </p:attrNameLst>
                                      </p:cBhvr>
                                    </p:animRot>
                                    <p:animRot by="-240000">
                                      <p:cBhvr>
                                        <p:cTn id="21" dur="200" fill="hold">
                                          <p:stCondLst>
                                            <p:cond delay="600"/>
                                          </p:stCondLst>
                                        </p:cTn>
                                        <p:tgtEl>
                                          <p:spTgt spid="11"/>
                                        </p:tgtEl>
                                        <p:attrNameLst>
                                          <p:attrName>r</p:attrName>
                                        </p:attrNameLst>
                                      </p:cBhvr>
                                    </p:animRot>
                                    <p:animRot by="120000">
                                      <p:cBhvr>
                                        <p:cTn id="22" dur="200" fill="hold">
                                          <p:stCondLst>
                                            <p:cond delay="800"/>
                                          </p:stCondLst>
                                        </p:cTn>
                                        <p:tgtEl>
                                          <p:spTgt spid="11"/>
                                        </p:tgtEl>
                                        <p:attrNameLst>
                                          <p:attrName>r</p:attrName>
                                        </p:attrNameLst>
                                      </p:cBhvr>
                                    </p:animRot>
                                  </p:childTnLst>
                                </p:cTn>
                              </p:par>
                              <p:par>
                                <p:cTn id="23" presetID="32" presetClass="emph" presetSubtype="0" fill="hold" nodeType="withEffect">
                                  <p:stCondLst>
                                    <p:cond delay="0"/>
                                  </p:stCondLst>
                                  <p:childTnLst>
                                    <p:animRot by="120000">
                                      <p:cBhvr>
                                        <p:cTn id="24" dur="100" fill="hold">
                                          <p:stCondLst>
                                            <p:cond delay="0"/>
                                          </p:stCondLst>
                                        </p:cTn>
                                        <p:tgtEl>
                                          <p:spTgt spid="8"/>
                                        </p:tgtEl>
                                        <p:attrNameLst>
                                          <p:attrName>r</p:attrName>
                                        </p:attrNameLst>
                                      </p:cBhvr>
                                    </p:animRot>
                                    <p:animRot by="-240000">
                                      <p:cBhvr>
                                        <p:cTn id="25" dur="200" fill="hold">
                                          <p:stCondLst>
                                            <p:cond delay="200"/>
                                          </p:stCondLst>
                                        </p:cTn>
                                        <p:tgtEl>
                                          <p:spTgt spid="8"/>
                                        </p:tgtEl>
                                        <p:attrNameLst>
                                          <p:attrName>r</p:attrName>
                                        </p:attrNameLst>
                                      </p:cBhvr>
                                    </p:animRot>
                                    <p:animRot by="240000">
                                      <p:cBhvr>
                                        <p:cTn id="26" dur="200" fill="hold">
                                          <p:stCondLst>
                                            <p:cond delay="400"/>
                                          </p:stCondLst>
                                        </p:cTn>
                                        <p:tgtEl>
                                          <p:spTgt spid="8"/>
                                        </p:tgtEl>
                                        <p:attrNameLst>
                                          <p:attrName>r</p:attrName>
                                        </p:attrNameLst>
                                      </p:cBhvr>
                                    </p:animRot>
                                    <p:animRot by="-240000">
                                      <p:cBhvr>
                                        <p:cTn id="27" dur="200" fill="hold">
                                          <p:stCondLst>
                                            <p:cond delay="600"/>
                                          </p:stCondLst>
                                        </p:cTn>
                                        <p:tgtEl>
                                          <p:spTgt spid="8"/>
                                        </p:tgtEl>
                                        <p:attrNameLst>
                                          <p:attrName>r</p:attrName>
                                        </p:attrNameLst>
                                      </p:cBhvr>
                                    </p:animRot>
                                    <p:animRot by="120000">
                                      <p:cBhvr>
                                        <p:cTn id="28" dur="200" fill="hold">
                                          <p:stCondLst>
                                            <p:cond delay="8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30</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USER PROFILE</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5" name="Picture 4" descr="Graphical user interface, application&#10;&#10;Description automatically generated">
            <a:extLst>
              <a:ext uri="{FF2B5EF4-FFF2-40B4-BE49-F238E27FC236}">
                <a16:creationId xmlns:a16="http://schemas.microsoft.com/office/drawing/2014/main" id="{46552775-6B11-1889-B482-6D682530D059}"/>
              </a:ext>
            </a:extLst>
          </p:cNvPr>
          <p:cNvPicPr>
            <a:picLocks noChangeAspect="1"/>
          </p:cNvPicPr>
          <p:nvPr/>
        </p:nvPicPr>
        <p:blipFill>
          <a:blip r:embed="rId4"/>
          <a:stretch>
            <a:fillRect/>
          </a:stretch>
        </p:blipFill>
        <p:spPr>
          <a:xfrm>
            <a:off x="3431177" y="2065751"/>
            <a:ext cx="7672252" cy="4717014"/>
          </a:xfrm>
          <a:prstGeom prst="rect">
            <a:avLst/>
          </a:prstGeom>
        </p:spPr>
      </p:pic>
    </p:spTree>
    <p:extLst>
      <p:ext uri="{BB962C8B-B14F-4D97-AF65-F5344CB8AC3E}">
        <p14:creationId xmlns:p14="http://schemas.microsoft.com/office/powerpoint/2010/main" val="962192656"/>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31</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DASHBOARD</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6" name="Picture 5" descr="Graphical user interface, application&#10;&#10;Description automatically generated">
            <a:extLst>
              <a:ext uri="{FF2B5EF4-FFF2-40B4-BE49-F238E27FC236}">
                <a16:creationId xmlns:a16="http://schemas.microsoft.com/office/drawing/2014/main" id="{C4B17070-83A4-5819-4799-0566671447B5}"/>
              </a:ext>
            </a:extLst>
          </p:cNvPr>
          <p:cNvPicPr>
            <a:picLocks noChangeAspect="1"/>
          </p:cNvPicPr>
          <p:nvPr/>
        </p:nvPicPr>
        <p:blipFill>
          <a:blip r:embed="rId4"/>
          <a:stretch>
            <a:fillRect/>
          </a:stretch>
        </p:blipFill>
        <p:spPr>
          <a:xfrm>
            <a:off x="2423768" y="3008681"/>
            <a:ext cx="9096075" cy="2449834"/>
          </a:xfrm>
          <a:prstGeom prst="rect">
            <a:avLst/>
          </a:prstGeom>
        </p:spPr>
      </p:pic>
    </p:spTree>
    <p:extLst>
      <p:ext uri="{BB962C8B-B14F-4D97-AF65-F5344CB8AC3E}">
        <p14:creationId xmlns:p14="http://schemas.microsoft.com/office/powerpoint/2010/main" val="1521599313"/>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32</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LIVE MAP COUNTER</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5" name="Picture 4" descr="Map&#10;&#10;Description automatically generated">
            <a:extLst>
              <a:ext uri="{FF2B5EF4-FFF2-40B4-BE49-F238E27FC236}">
                <a16:creationId xmlns:a16="http://schemas.microsoft.com/office/drawing/2014/main" id="{80BD0591-527F-1D5D-1591-073A14822FA0}"/>
              </a:ext>
            </a:extLst>
          </p:cNvPr>
          <p:cNvPicPr>
            <a:picLocks noChangeAspect="1"/>
          </p:cNvPicPr>
          <p:nvPr/>
        </p:nvPicPr>
        <p:blipFill>
          <a:blip r:embed="rId4"/>
          <a:stretch>
            <a:fillRect/>
          </a:stretch>
        </p:blipFill>
        <p:spPr>
          <a:xfrm>
            <a:off x="2521811" y="2687934"/>
            <a:ext cx="8464663" cy="3918542"/>
          </a:xfrm>
          <a:prstGeom prst="rect">
            <a:avLst/>
          </a:prstGeom>
        </p:spPr>
      </p:pic>
      <p:sp>
        <p:nvSpPr>
          <p:cNvPr id="6" name="Text Placeholder 5">
            <a:extLst>
              <a:ext uri="{FF2B5EF4-FFF2-40B4-BE49-F238E27FC236}">
                <a16:creationId xmlns:a16="http://schemas.microsoft.com/office/drawing/2014/main" id="{6291138C-82CD-F328-F62B-6FC7E3E04D7B}"/>
              </a:ext>
            </a:extLst>
          </p:cNvPr>
          <p:cNvSpPr txBox="1">
            <a:spLocks/>
          </p:cNvSpPr>
          <p:nvPr/>
        </p:nvSpPr>
        <p:spPr>
          <a:xfrm>
            <a:off x="668276" y="2834640"/>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Sprint 1</a:t>
            </a:r>
          </a:p>
        </p:txBody>
      </p:sp>
    </p:spTree>
    <p:extLst>
      <p:ext uri="{BB962C8B-B14F-4D97-AF65-F5344CB8AC3E}">
        <p14:creationId xmlns:p14="http://schemas.microsoft.com/office/powerpoint/2010/main" val="356370633"/>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33</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LIVE MAP COUNTER</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sp>
        <p:nvSpPr>
          <p:cNvPr id="6" name="Text Placeholder 5">
            <a:extLst>
              <a:ext uri="{FF2B5EF4-FFF2-40B4-BE49-F238E27FC236}">
                <a16:creationId xmlns:a16="http://schemas.microsoft.com/office/drawing/2014/main" id="{DF795DEA-6CC9-7F1C-03B2-8DEAD23E1DB1}"/>
              </a:ext>
            </a:extLst>
          </p:cNvPr>
          <p:cNvSpPr txBox="1">
            <a:spLocks/>
          </p:cNvSpPr>
          <p:nvPr/>
        </p:nvSpPr>
        <p:spPr>
          <a:xfrm>
            <a:off x="668276" y="2834640"/>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Sprint 1I</a:t>
            </a:r>
          </a:p>
        </p:txBody>
      </p:sp>
      <p:pic>
        <p:nvPicPr>
          <p:cNvPr id="8" name="Picture 7">
            <a:extLst>
              <a:ext uri="{FF2B5EF4-FFF2-40B4-BE49-F238E27FC236}">
                <a16:creationId xmlns:a16="http://schemas.microsoft.com/office/drawing/2014/main" id="{A5755AC7-CDAD-03CD-50B0-6F91656D79B0}"/>
              </a:ext>
            </a:extLst>
          </p:cNvPr>
          <p:cNvPicPr>
            <a:picLocks noChangeAspect="1"/>
          </p:cNvPicPr>
          <p:nvPr/>
        </p:nvPicPr>
        <p:blipFill>
          <a:blip r:embed="rId4"/>
          <a:stretch>
            <a:fillRect/>
          </a:stretch>
        </p:blipFill>
        <p:spPr>
          <a:xfrm>
            <a:off x="3017748" y="2746581"/>
            <a:ext cx="7777615" cy="3859895"/>
          </a:xfrm>
          <a:prstGeom prst="rect">
            <a:avLst/>
          </a:prstGeom>
        </p:spPr>
      </p:pic>
    </p:spTree>
    <p:extLst>
      <p:ext uri="{BB962C8B-B14F-4D97-AF65-F5344CB8AC3E}">
        <p14:creationId xmlns:p14="http://schemas.microsoft.com/office/powerpoint/2010/main" val="2740142162"/>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34</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REQUEST ENTRY - 1</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7" name="Picture 6">
            <a:extLst>
              <a:ext uri="{FF2B5EF4-FFF2-40B4-BE49-F238E27FC236}">
                <a16:creationId xmlns:a16="http://schemas.microsoft.com/office/drawing/2014/main" id="{1FCE08AC-67A1-972F-6E15-E72036FF2A28}"/>
              </a:ext>
            </a:extLst>
          </p:cNvPr>
          <p:cNvPicPr>
            <a:picLocks noChangeAspect="1"/>
          </p:cNvPicPr>
          <p:nvPr/>
        </p:nvPicPr>
        <p:blipFill>
          <a:blip r:embed="rId4"/>
          <a:stretch>
            <a:fillRect/>
          </a:stretch>
        </p:blipFill>
        <p:spPr>
          <a:xfrm>
            <a:off x="1554823" y="2594904"/>
            <a:ext cx="9240540" cy="3890430"/>
          </a:xfrm>
          <a:prstGeom prst="rect">
            <a:avLst/>
          </a:prstGeom>
        </p:spPr>
      </p:pic>
    </p:spTree>
    <p:extLst>
      <p:ext uri="{BB962C8B-B14F-4D97-AF65-F5344CB8AC3E}">
        <p14:creationId xmlns:p14="http://schemas.microsoft.com/office/powerpoint/2010/main" val="3425789589"/>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35</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REQUEST ENTRY - II</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7" name="Picture 6">
            <a:extLst>
              <a:ext uri="{FF2B5EF4-FFF2-40B4-BE49-F238E27FC236}">
                <a16:creationId xmlns:a16="http://schemas.microsoft.com/office/drawing/2014/main" id="{F6B6F638-635B-4456-65F2-D708A2294BC6}"/>
              </a:ext>
            </a:extLst>
          </p:cNvPr>
          <p:cNvPicPr>
            <a:picLocks noChangeAspect="1"/>
          </p:cNvPicPr>
          <p:nvPr/>
        </p:nvPicPr>
        <p:blipFill>
          <a:blip r:embed="rId4"/>
          <a:stretch>
            <a:fillRect/>
          </a:stretch>
        </p:blipFill>
        <p:spPr>
          <a:xfrm>
            <a:off x="2367252" y="2625634"/>
            <a:ext cx="8428111" cy="3980842"/>
          </a:xfrm>
          <a:prstGeom prst="rect">
            <a:avLst/>
          </a:prstGeom>
        </p:spPr>
      </p:pic>
    </p:spTree>
    <p:extLst>
      <p:ext uri="{BB962C8B-B14F-4D97-AF65-F5344CB8AC3E}">
        <p14:creationId xmlns:p14="http://schemas.microsoft.com/office/powerpoint/2010/main" val="401007942"/>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36</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REQUEST ENTRY - III</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7" name="Picture 6">
            <a:extLst>
              <a:ext uri="{FF2B5EF4-FFF2-40B4-BE49-F238E27FC236}">
                <a16:creationId xmlns:a16="http://schemas.microsoft.com/office/drawing/2014/main" id="{85B91E50-F613-1F5D-9593-2397C3E63362}"/>
              </a:ext>
            </a:extLst>
          </p:cNvPr>
          <p:cNvPicPr>
            <a:picLocks noChangeAspect="1"/>
          </p:cNvPicPr>
          <p:nvPr/>
        </p:nvPicPr>
        <p:blipFill>
          <a:blip r:embed="rId4"/>
          <a:stretch>
            <a:fillRect/>
          </a:stretch>
        </p:blipFill>
        <p:spPr>
          <a:xfrm>
            <a:off x="1912749" y="2551151"/>
            <a:ext cx="8992855" cy="3872763"/>
          </a:xfrm>
          <a:prstGeom prst="rect">
            <a:avLst/>
          </a:prstGeom>
        </p:spPr>
      </p:pic>
    </p:spTree>
    <p:extLst>
      <p:ext uri="{BB962C8B-B14F-4D97-AF65-F5344CB8AC3E}">
        <p14:creationId xmlns:p14="http://schemas.microsoft.com/office/powerpoint/2010/main" val="4231090596"/>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37</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739242"/>
            <a:ext cx="9794739"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MANAGE REQUEST – USER</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7" name="Picture 6">
            <a:extLst>
              <a:ext uri="{FF2B5EF4-FFF2-40B4-BE49-F238E27FC236}">
                <a16:creationId xmlns:a16="http://schemas.microsoft.com/office/drawing/2014/main" id="{608B4499-AE5E-CBBC-815A-4504A4C415E4}"/>
              </a:ext>
            </a:extLst>
          </p:cNvPr>
          <p:cNvPicPr>
            <a:picLocks noChangeAspect="1"/>
          </p:cNvPicPr>
          <p:nvPr/>
        </p:nvPicPr>
        <p:blipFill>
          <a:blip r:embed="rId4"/>
          <a:stretch>
            <a:fillRect/>
          </a:stretch>
        </p:blipFill>
        <p:spPr>
          <a:xfrm>
            <a:off x="764511" y="2458170"/>
            <a:ext cx="10036629" cy="1654372"/>
          </a:xfrm>
          <a:prstGeom prst="rect">
            <a:avLst/>
          </a:prstGeom>
        </p:spPr>
      </p:pic>
      <p:sp>
        <p:nvSpPr>
          <p:cNvPr id="8" name="Text Placeholder 5">
            <a:extLst>
              <a:ext uri="{FF2B5EF4-FFF2-40B4-BE49-F238E27FC236}">
                <a16:creationId xmlns:a16="http://schemas.microsoft.com/office/drawing/2014/main" id="{8170538F-F5CB-4142-EED4-2B91AF75541A}"/>
              </a:ext>
            </a:extLst>
          </p:cNvPr>
          <p:cNvSpPr txBox="1">
            <a:spLocks/>
          </p:cNvSpPr>
          <p:nvPr/>
        </p:nvSpPr>
        <p:spPr>
          <a:xfrm>
            <a:off x="581193" y="3923175"/>
            <a:ext cx="8863253"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MANAGE REQUEST - STAFF</a:t>
            </a:r>
          </a:p>
        </p:txBody>
      </p:sp>
      <p:pic>
        <p:nvPicPr>
          <p:cNvPr id="12" name="Picture 11">
            <a:extLst>
              <a:ext uri="{FF2B5EF4-FFF2-40B4-BE49-F238E27FC236}">
                <a16:creationId xmlns:a16="http://schemas.microsoft.com/office/drawing/2014/main" id="{E63DD8B8-2902-A5EF-FD5E-9DCD69203211}"/>
              </a:ext>
            </a:extLst>
          </p:cNvPr>
          <p:cNvPicPr>
            <a:picLocks noChangeAspect="1"/>
          </p:cNvPicPr>
          <p:nvPr/>
        </p:nvPicPr>
        <p:blipFill>
          <a:blip r:embed="rId5"/>
          <a:stretch>
            <a:fillRect/>
          </a:stretch>
        </p:blipFill>
        <p:spPr>
          <a:xfrm>
            <a:off x="764510" y="4639595"/>
            <a:ext cx="10030853" cy="1909579"/>
          </a:xfrm>
          <a:prstGeom prst="rect">
            <a:avLst/>
          </a:prstGeom>
        </p:spPr>
      </p:pic>
    </p:spTree>
    <p:extLst>
      <p:ext uri="{BB962C8B-B14F-4D97-AF65-F5344CB8AC3E}">
        <p14:creationId xmlns:p14="http://schemas.microsoft.com/office/powerpoint/2010/main" val="2871598916"/>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38</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0" y="1966513"/>
            <a:ext cx="7417299"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ADD SITE LOCATION – Sprint 1</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6" name="Picture 5" descr="Graphical user interface, text, application&#10;&#10;Description automatically generated">
            <a:extLst>
              <a:ext uri="{FF2B5EF4-FFF2-40B4-BE49-F238E27FC236}">
                <a16:creationId xmlns:a16="http://schemas.microsoft.com/office/drawing/2014/main" id="{E478E7D1-4BB5-A3B3-C094-76BB819D70F4}"/>
              </a:ext>
            </a:extLst>
          </p:cNvPr>
          <p:cNvPicPr>
            <a:picLocks noChangeAspect="1"/>
          </p:cNvPicPr>
          <p:nvPr/>
        </p:nvPicPr>
        <p:blipFill>
          <a:blip r:embed="rId4"/>
          <a:stretch>
            <a:fillRect/>
          </a:stretch>
        </p:blipFill>
        <p:spPr>
          <a:xfrm>
            <a:off x="1952037" y="2585046"/>
            <a:ext cx="8914279" cy="4088463"/>
          </a:xfrm>
          <a:prstGeom prst="rect">
            <a:avLst/>
          </a:prstGeom>
        </p:spPr>
      </p:pic>
    </p:spTree>
    <p:extLst>
      <p:ext uri="{BB962C8B-B14F-4D97-AF65-F5344CB8AC3E}">
        <p14:creationId xmlns:p14="http://schemas.microsoft.com/office/powerpoint/2010/main" val="2948759303"/>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39</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6581276"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ADD SITE LOCATION – Sprint II</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7" name="Picture 6">
            <a:extLst>
              <a:ext uri="{FF2B5EF4-FFF2-40B4-BE49-F238E27FC236}">
                <a16:creationId xmlns:a16="http://schemas.microsoft.com/office/drawing/2014/main" id="{8D31F113-A25C-FB6F-A7DA-1D4DE075B834}"/>
              </a:ext>
            </a:extLst>
          </p:cNvPr>
          <p:cNvPicPr>
            <a:picLocks noChangeAspect="1"/>
          </p:cNvPicPr>
          <p:nvPr/>
        </p:nvPicPr>
        <p:blipFill>
          <a:blip r:embed="rId4"/>
          <a:stretch>
            <a:fillRect/>
          </a:stretch>
        </p:blipFill>
        <p:spPr>
          <a:xfrm>
            <a:off x="2116184" y="2749708"/>
            <a:ext cx="7537744" cy="4039331"/>
          </a:xfrm>
          <a:prstGeom prst="rect">
            <a:avLst/>
          </a:prstGeom>
        </p:spPr>
      </p:pic>
    </p:spTree>
    <p:extLst>
      <p:ext uri="{BB962C8B-B14F-4D97-AF65-F5344CB8AC3E}">
        <p14:creationId xmlns:p14="http://schemas.microsoft.com/office/powerpoint/2010/main" val="41333227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B7E12A-8BF8-4D3D-842F-D070248D1B08}"/>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3A98EE3D-8CD1-4C3F-BD1C-C98C9596463C}" type="slidenum">
              <a:rPr lang="en-US" smtClean="0"/>
              <a:pPr>
                <a:spcAft>
                  <a:spcPts val="600"/>
                </a:spcAft>
              </a:pPr>
              <a:t>4</a:t>
            </a:fld>
            <a:endParaRPr lang="en-US" dirty="0"/>
          </a:p>
        </p:txBody>
      </p:sp>
      <p:sp>
        <p:nvSpPr>
          <p:cNvPr id="3" name="Footer Placeholder 2">
            <a:extLst>
              <a:ext uri="{FF2B5EF4-FFF2-40B4-BE49-F238E27FC236}">
                <a16:creationId xmlns:a16="http://schemas.microsoft.com/office/drawing/2014/main" id="{1EDDB1DA-AD73-4E32-B7D5-0BD10081893B}"/>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5" name="Title 4">
            <a:extLst>
              <a:ext uri="{FF2B5EF4-FFF2-40B4-BE49-F238E27FC236}">
                <a16:creationId xmlns:a16="http://schemas.microsoft.com/office/drawing/2014/main" id="{9C3D8B0C-EFCA-45C3-A92A-E9B17B93DAF7}"/>
              </a:ext>
            </a:extLst>
          </p:cNvPr>
          <p:cNvSpPr>
            <a:spLocks noGrp="1"/>
          </p:cNvSpPr>
          <p:nvPr>
            <p:ph type="title"/>
          </p:nvPr>
        </p:nvSpPr>
        <p:spPr>
          <a:xfrm>
            <a:off x="581192" y="702156"/>
            <a:ext cx="11029616" cy="1013800"/>
          </a:xfrm>
        </p:spPr>
        <p:txBody>
          <a:bodyPr anchor="b">
            <a:normAutofit/>
          </a:bodyPr>
          <a:lstStyle/>
          <a:p>
            <a:r>
              <a:rPr lang="en-US" sz="3600" dirty="0"/>
              <a:t>OBJECTIVES OF THE STUDY</a:t>
            </a:r>
            <a:endParaRPr lang="ru-RU" sz="3600" dirty="0"/>
          </a:p>
        </p:txBody>
      </p:sp>
      <p:sp>
        <p:nvSpPr>
          <p:cNvPr id="6" name="Content Placeholder 5">
            <a:extLst>
              <a:ext uri="{FF2B5EF4-FFF2-40B4-BE49-F238E27FC236}">
                <a16:creationId xmlns:a16="http://schemas.microsoft.com/office/drawing/2014/main" id="{1E9EACF6-E8C5-485F-B9F8-6F314C3308D6}"/>
              </a:ext>
            </a:extLst>
          </p:cNvPr>
          <p:cNvSpPr>
            <a:spLocks noGrp="1"/>
          </p:cNvSpPr>
          <p:nvPr>
            <p:ph idx="1"/>
          </p:nvPr>
        </p:nvSpPr>
        <p:spPr>
          <a:xfrm>
            <a:off x="581192" y="2180496"/>
            <a:ext cx="11029615" cy="3678303"/>
          </a:xfrm>
        </p:spPr>
        <p:txBody>
          <a:bodyPr anchor="ctr">
            <a:normAutofit/>
          </a:bodyPr>
          <a:lstStyle/>
          <a:p>
            <a:pPr marL="216000" indent="-216000">
              <a:buFont typeface="Wingdings" panose="05000000000000000000" pitchFamily="2" charset="2"/>
              <a:buChar char="§"/>
            </a:pPr>
            <a:r>
              <a:rPr lang="en-GB" sz="2200" dirty="0">
                <a:latin typeface="Courier New" panose="02070309020205020404" pitchFamily="49" charset="0"/>
                <a:cs typeface="Courier New" panose="02070309020205020404" pitchFamily="49" charset="0"/>
              </a:rPr>
              <a:t>Identify the </a:t>
            </a:r>
            <a:r>
              <a:rPr lang="en-GB" sz="2200" b="1" dirty="0">
                <a:latin typeface="Courier New" panose="02070309020205020404" pitchFamily="49" charset="0"/>
                <a:cs typeface="Courier New" panose="02070309020205020404" pitchFamily="49" charset="0"/>
              </a:rPr>
              <a:t>existing process</a:t>
            </a:r>
            <a:r>
              <a:rPr lang="en-GB" sz="2200" dirty="0">
                <a:latin typeface="Courier New" panose="02070309020205020404" pitchFamily="49" charset="0"/>
                <a:cs typeface="Courier New" panose="02070309020205020404" pitchFamily="49" charset="0"/>
              </a:rPr>
              <a:t> and monitoring techniques of Bolinao’s Tourism.</a:t>
            </a:r>
          </a:p>
          <a:p>
            <a:pPr marL="216000" indent="-216000">
              <a:buFont typeface="Wingdings" panose="05000000000000000000" pitchFamily="2" charset="2"/>
              <a:buChar char="§"/>
            </a:pPr>
            <a:r>
              <a:rPr lang="en-US" sz="2200"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Identify the </a:t>
            </a:r>
            <a:r>
              <a:rPr lang="en-US" sz="2200" b="1"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problems </a:t>
            </a:r>
            <a:r>
              <a:rPr lang="en-US" sz="2200"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encountered within the existing process of Bolinao Tourism Office.</a:t>
            </a:r>
            <a:endParaRPr lang="fil-PH" sz="2200" u="none" strike="noStrike" dirty="0">
              <a:effectLst/>
              <a:latin typeface="Courier New" panose="02070309020205020404" pitchFamily="49" charset="0"/>
              <a:ea typeface="Times New Roman" panose="02020603050405020304" pitchFamily="18" charset="0"/>
              <a:cs typeface="Courier New" panose="02070309020205020404" pitchFamily="49" charset="0"/>
            </a:endParaRPr>
          </a:p>
          <a:p>
            <a:pPr marL="216000" indent="-216000">
              <a:buFont typeface="Wingdings" panose="05000000000000000000" pitchFamily="2" charset="2"/>
              <a:buChar char="§"/>
            </a:pPr>
            <a:r>
              <a:rPr lang="en-US" sz="2200"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Devise </a:t>
            </a:r>
            <a:r>
              <a:rPr lang="en-US" sz="2200" b="1"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features</a:t>
            </a:r>
            <a:r>
              <a:rPr lang="en-US" sz="2200"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 to be integrated in the proposed Tourism Monitoring System; and</a:t>
            </a:r>
            <a:endParaRPr lang="fil-PH" sz="2200" u="none" strike="noStrike" dirty="0">
              <a:effectLst/>
              <a:latin typeface="Courier New" panose="02070309020205020404" pitchFamily="49" charset="0"/>
              <a:ea typeface="Times New Roman" panose="02020603050405020304" pitchFamily="18" charset="0"/>
              <a:cs typeface="Courier New" panose="02070309020205020404" pitchFamily="49" charset="0"/>
            </a:endParaRPr>
          </a:p>
          <a:p>
            <a:pPr marL="216000" indent="-216000">
              <a:buFont typeface="Wingdings" panose="05000000000000000000" pitchFamily="2" charset="2"/>
              <a:buChar char="§"/>
            </a:pPr>
            <a:r>
              <a:rPr lang="en-US" sz="2200" u="none" strike="noStrike" dirty="0">
                <a:solidFill>
                  <a:srgbClr val="000000"/>
                </a:solidFill>
                <a:effectLst/>
                <a:latin typeface="Courier New" panose="02070309020205020404" pitchFamily="49" charset="0"/>
                <a:ea typeface="Courier New" panose="02070309020205020404" pitchFamily="49" charset="0"/>
                <a:cs typeface="Courier New" panose="02070309020205020404" pitchFamily="49" charset="0"/>
              </a:rPr>
              <a:t>Determine the </a:t>
            </a:r>
            <a:r>
              <a:rPr lang="en-US" sz="2200" b="1" u="none" strike="noStrike" dirty="0">
                <a:solidFill>
                  <a:srgbClr val="000000"/>
                </a:solidFill>
                <a:effectLst/>
                <a:latin typeface="Courier New" panose="02070309020205020404" pitchFamily="49" charset="0"/>
                <a:ea typeface="Courier New" panose="02070309020205020404" pitchFamily="49" charset="0"/>
                <a:cs typeface="Courier New" panose="02070309020205020404" pitchFamily="49" charset="0"/>
              </a:rPr>
              <a:t>acceptability level </a:t>
            </a:r>
            <a:r>
              <a:rPr lang="en-US" sz="2200" u="none" strike="noStrike" dirty="0">
                <a:solidFill>
                  <a:srgbClr val="000000"/>
                </a:solidFill>
                <a:effectLst/>
                <a:latin typeface="Courier New" panose="02070309020205020404" pitchFamily="49" charset="0"/>
                <a:ea typeface="Courier New" panose="02070309020205020404" pitchFamily="49" charset="0"/>
                <a:cs typeface="Courier New" panose="02070309020205020404" pitchFamily="49" charset="0"/>
              </a:rPr>
              <a:t>of the developed system.</a:t>
            </a:r>
            <a:endParaRPr lang="fil-PH" sz="2200" u="none" strike="noStrike" dirty="0">
              <a:effectLst/>
              <a:latin typeface="Courier New" panose="02070309020205020404" pitchFamily="49" charset="0"/>
              <a:ea typeface="Times New Roman" panose="02020603050405020304" pitchFamily="18" charset="0"/>
              <a:cs typeface="Courier New" panose="02070309020205020404" pitchFamily="49" charset="0"/>
            </a:endParaRPr>
          </a:p>
        </p:txBody>
      </p:sp>
      <p:pic>
        <p:nvPicPr>
          <p:cNvPr id="7" name="Picture 6" descr="A picture containing text, colorful, colors, clipart&#10;&#10;Description automatically generated">
            <a:extLst>
              <a:ext uri="{FF2B5EF4-FFF2-40B4-BE49-F238E27FC236}">
                <a16:creationId xmlns:a16="http://schemas.microsoft.com/office/drawing/2014/main" id="{CCDD1084-3E91-6A35-2114-97925E4C764C}"/>
              </a:ext>
            </a:extLst>
          </p:cNvPr>
          <p:cNvPicPr>
            <a:picLocks noChangeAspect="1"/>
          </p:cNvPicPr>
          <p:nvPr/>
        </p:nvPicPr>
        <p:blipFill>
          <a:blip r:embed="rId4"/>
          <a:stretch>
            <a:fillRect/>
          </a:stretch>
        </p:blipFill>
        <p:spPr>
          <a:xfrm>
            <a:off x="6269598" y="942819"/>
            <a:ext cx="773137" cy="773137"/>
          </a:xfrm>
          <a:prstGeom prst="rect">
            <a:avLst/>
          </a:prstGeom>
        </p:spPr>
      </p:pic>
    </p:spTree>
    <p:extLst>
      <p:ext uri="{BB962C8B-B14F-4D97-AF65-F5344CB8AC3E}">
        <p14:creationId xmlns:p14="http://schemas.microsoft.com/office/powerpoint/2010/main" val="295536293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1600000">
                                      <p:cBhvr>
                                        <p:cTn id="14" dur="2000" fill="hold"/>
                                        <p:tgtEl>
                                          <p:spTgt spid="7"/>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1000"/>
                                        <p:tgtEl>
                                          <p:spTgt spid="6">
                                            <p:txEl>
                                              <p:pRg st="0" end="0"/>
                                            </p:txEl>
                                          </p:spTgt>
                                        </p:tgtEl>
                                      </p:cBhvr>
                                    </p:animEffect>
                                    <p:anim calcmode="lin" valueType="num">
                                      <p:cBhvr>
                                        <p:cTn id="2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fade">
                                      <p:cBhvr>
                                        <p:cTn id="26" dur="1000"/>
                                        <p:tgtEl>
                                          <p:spTgt spid="6">
                                            <p:txEl>
                                              <p:pRg st="1" end="1"/>
                                            </p:txEl>
                                          </p:spTgt>
                                        </p:tgtEl>
                                      </p:cBhvr>
                                    </p:animEffect>
                                    <p:anim calcmode="lin" valueType="num">
                                      <p:cBhvr>
                                        <p:cTn id="27"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Effect transition="in" filter="fade">
                                      <p:cBhvr>
                                        <p:cTn id="33" dur="1000"/>
                                        <p:tgtEl>
                                          <p:spTgt spid="6">
                                            <p:txEl>
                                              <p:pRg st="2" end="2"/>
                                            </p:txEl>
                                          </p:spTgt>
                                        </p:tgtEl>
                                      </p:cBhvr>
                                    </p:animEffect>
                                    <p:anim calcmode="lin" valueType="num">
                                      <p:cBhvr>
                                        <p:cTn id="34"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fade">
                                      <p:cBhvr>
                                        <p:cTn id="40" dur="1000"/>
                                        <p:tgtEl>
                                          <p:spTgt spid="6">
                                            <p:txEl>
                                              <p:pRg st="3" end="3"/>
                                            </p:txEl>
                                          </p:spTgt>
                                        </p:tgtEl>
                                      </p:cBhvr>
                                    </p:animEffect>
                                    <p:anim calcmode="lin" valueType="num">
                                      <p:cBhvr>
                                        <p:cTn id="41"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40</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STAFF ACCOUNT CREATION</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5" name="Picture 4" descr="Graphical user interface, application&#10;&#10;Description automatically generated">
            <a:extLst>
              <a:ext uri="{FF2B5EF4-FFF2-40B4-BE49-F238E27FC236}">
                <a16:creationId xmlns:a16="http://schemas.microsoft.com/office/drawing/2014/main" id="{01B7EAB3-8245-A6C9-DC87-B8E0A36790F8}"/>
              </a:ext>
            </a:extLst>
          </p:cNvPr>
          <p:cNvPicPr>
            <a:picLocks noChangeAspect="1"/>
          </p:cNvPicPr>
          <p:nvPr/>
        </p:nvPicPr>
        <p:blipFill>
          <a:blip r:embed="rId4"/>
          <a:stretch>
            <a:fillRect/>
          </a:stretch>
        </p:blipFill>
        <p:spPr>
          <a:xfrm>
            <a:off x="1733005" y="2486772"/>
            <a:ext cx="9611509" cy="4188348"/>
          </a:xfrm>
          <a:prstGeom prst="rect">
            <a:avLst/>
          </a:prstGeom>
        </p:spPr>
      </p:pic>
    </p:spTree>
    <p:extLst>
      <p:ext uri="{BB962C8B-B14F-4D97-AF65-F5344CB8AC3E}">
        <p14:creationId xmlns:p14="http://schemas.microsoft.com/office/powerpoint/2010/main" val="2032496381"/>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41</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NOTIFICATIONS</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6" name="Picture 5" descr="Table&#10;&#10;Description automatically generated">
            <a:extLst>
              <a:ext uri="{FF2B5EF4-FFF2-40B4-BE49-F238E27FC236}">
                <a16:creationId xmlns:a16="http://schemas.microsoft.com/office/drawing/2014/main" id="{B3A51161-8FAA-41C9-FA46-493B71D83B36}"/>
              </a:ext>
            </a:extLst>
          </p:cNvPr>
          <p:cNvPicPr>
            <a:picLocks noChangeAspect="1"/>
          </p:cNvPicPr>
          <p:nvPr/>
        </p:nvPicPr>
        <p:blipFill>
          <a:blip r:embed="rId4"/>
          <a:stretch>
            <a:fillRect/>
          </a:stretch>
        </p:blipFill>
        <p:spPr>
          <a:xfrm>
            <a:off x="1002319" y="2730136"/>
            <a:ext cx="10187362" cy="3047955"/>
          </a:xfrm>
          <a:prstGeom prst="rect">
            <a:avLst/>
          </a:prstGeom>
        </p:spPr>
      </p:pic>
    </p:spTree>
    <p:extLst>
      <p:ext uri="{BB962C8B-B14F-4D97-AF65-F5344CB8AC3E}">
        <p14:creationId xmlns:p14="http://schemas.microsoft.com/office/powerpoint/2010/main" val="2684511604"/>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42</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dirty="0"/>
              <a:t>NOTIFICATIONS - CREATE</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8" name="Picture 7" descr="Graphical user interface, text, application, chat or text message&#10;&#10;Description automatically generated">
            <a:extLst>
              <a:ext uri="{FF2B5EF4-FFF2-40B4-BE49-F238E27FC236}">
                <a16:creationId xmlns:a16="http://schemas.microsoft.com/office/drawing/2014/main" id="{224D17E0-7374-DC6E-3151-5F07D84BD53C}"/>
              </a:ext>
            </a:extLst>
          </p:cNvPr>
          <p:cNvPicPr>
            <a:picLocks noChangeAspect="1"/>
          </p:cNvPicPr>
          <p:nvPr/>
        </p:nvPicPr>
        <p:blipFill>
          <a:blip r:embed="rId4"/>
          <a:stretch>
            <a:fillRect/>
          </a:stretch>
        </p:blipFill>
        <p:spPr>
          <a:xfrm>
            <a:off x="550311" y="2730136"/>
            <a:ext cx="9959263" cy="3725502"/>
          </a:xfrm>
          <a:prstGeom prst="rect">
            <a:avLst/>
          </a:prstGeom>
        </p:spPr>
      </p:pic>
    </p:spTree>
    <p:extLst>
      <p:ext uri="{BB962C8B-B14F-4D97-AF65-F5344CB8AC3E}">
        <p14:creationId xmlns:p14="http://schemas.microsoft.com/office/powerpoint/2010/main" val="3114184578"/>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43</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dirty="0"/>
              <a:t>NOTIFICATIONS - VIEW</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5" name="Picture 4" descr="Table&#10;&#10;Description automatically generated">
            <a:extLst>
              <a:ext uri="{FF2B5EF4-FFF2-40B4-BE49-F238E27FC236}">
                <a16:creationId xmlns:a16="http://schemas.microsoft.com/office/drawing/2014/main" id="{E46BE9BF-B683-8B2F-E669-F7F757FB4EA1}"/>
              </a:ext>
            </a:extLst>
          </p:cNvPr>
          <p:cNvPicPr>
            <a:picLocks noChangeAspect="1"/>
          </p:cNvPicPr>
          <p:nvPr/>
        </p:nvPicPr>
        <p:blipFill>
          <a:blip r:embed="rId4"/>
          <a:stretch>
            <a:fillRect/>
          </a:stretch>
        </p:blipFill>
        <p:spPr>
          <a:xfrm>
            <a:off x="1116874" y="2775957"/>
            <a:ext cx="9958251" cy="3713598"/>
          </a:xfrm>
          <a:prstGeom prst="rect">
            <a:avLst/>
          </a:prstGeom>
        </p:spPr>
      </p:pic>
    </p:spTree>
    <p:extLst>
      <p:ext uri="{BB962C8B-B14F-4D97-AF65-F5344CB8AC3E}">
        <p14:creationId xmlns:p14="http://schemas.microsoft.com/office/powerpoint/2010/main" val="4074888514"/>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44</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3"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LIKERT SCALE</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D7A6B1FA-01C3-862F-CA2D-97FA9FBBC882}"/>
              </a:ext>
            </a:extLst>
          </p:cNvPr>
          <p:cNvGraphicFramePr>
            <a:graphicFrameLocks noGrp="1"/>
          </p:cNvGraphicFramePr>
          <p:nvPr>
            <p:extLst>
              <p:ext uri="{D42A27DB-BD31-4B8C-83A1-F6EECF244321}">
                <p14:modId xmlns:p14="http://schemas.microsoft.com/office/powerpoint/2010/main" val="2847211586"/>
              </p:ext>
            </p:extLst>
          </p:nvPr>
        </p:nvGraphicFramePr>
        <p:xfrm>
          <a:off x="2094446" y="2730136"/>
          <a:ext cx="8003108" cy="3943350"/>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407756611"/>
                    </a:ext>
                  </a:extLst>
                </a:gridCol>
                <a:gridCol w="1293598">
                  <a:extLst>
                    <a:ext uri="{9D8B030D-6E8A-4147-A177-3AD203B41FA5}">
                      <a16:colId xmlns:a16="http://schemas.microsoft.com/office/drawing/2014/main" val="1683939515"/>
                    </a:ext>
                  </a:extLst>
                </a:gridCol>
                <a:gridCol w="1911122">
                  <a:extLst>
                    <a:ext uri="{9D8B030D-6E8A-4147-A177-3AD203B41FA5}">
                      <a16:colId xmlns:a16="http://schemas.microsoft.com/office/drawing/2014/main" val="274152472"/>
                    </a:ext>
                  </a:extLst>
                </a:gridCol>
              </a:tblGrid>
              <a:tr h="738756">
                <a:tc>
                  <a:txBody>
                    <a:bodyPr/>
                    <a:lstStyle/>
                    <a:p>
                      <a:pPr algn="ctr">
                        <a:lnSpc>
                          <a:spcPct val="150000"/>
                        </a:lnSpc>
                      </a:pPr>
                      <a:r>
                        <a:rPr lang="en-US" sz="1800" b="1" dirty="0">
                          <a:effectLst/>
                          <a:latin typeface="Courier New" panose="02070309020205020404" pitchFamily="49" charset="0"/>
                          <a:ea typeface="Calibri" panose="020F0502020204030204" pitchFamily="34" charset="0"/>
                          <a:cs typeface="Times New Roman" panose="02020603050405020304" pitchFamily="18" charset="0"/>
                        </a:rPr>
                        <a:t>Scale</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b="1">
                          <a:effectLst/>
                          <a:latin typeface="Courier New" panose="02070309020205020404" pitchFamily="49" charset="0"/>
                          <a:ea typeface="Calibri" panose="020F0502020204030204" pitchFamily="34" charset="0"/>
                          <a:cs typeface="Times New Roman" panose="02020603050405020304" pitchFamily="18" charset="0"/>
                        </a:rPr>
                        <a:t>Range</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b="1">
                          <a:effectLst/>
                          <a:latin typeface="Courier New" panose="02070309020205020404" pitchFamily="49" charset="0"/>
                          <a:ea typeface="Calibri" panose="020F0502020204030204" pitchFamily="34" charset="0"/>
                          <a:cs typeface="Times New Roman" panose="02020603050405020304" pitchFamily="18" charset="0"/>
                        </a:rPr>
                        <a:t>Descriptive Rating</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49891827"/>
                  </a:ext>
                </a:extLst>
              </a:tr>
              <a:tr h="738756">
                <a:tc>
                  <a:txBody>
                    <a:bodyPr/>
                    <a:lstStyle/>
                    <a:p>
                      <a:pPr algn="ctr">
                        <a:lnSpc>
                          <a:spcPct val="15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4</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3.26 – 4.00</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Acceptable</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25031508"/>
                  </a:ext>
                </a:extLst>
              </a:tr>
              <a:tr h="738756">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3</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2.51 – 3.25</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Slightly Acceptable</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46056869"/>
                  </a:ext>
                </a:extLst>
              </a:tr>
              <a:tr h="738756">
                <a:tc>
                  <a:txBody>
                    <a:bodyPr/>
                    <a:lstStyle/>
                    <a:p>
                      <a:pPr algn="ctr">
                        <a:lnSpc>
                          <a:spcPct val="15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2</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1.76 – 2.50</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Slightly Unacceptable</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62896756"/>
                  </a:ext>
                </a:extLst>
              </a:tr>
              <a:tr h="738756">
                <a:tc>
                  <a:txBody>
                    <a:bodyPr/>
                    <a:lstStyle/>
                    <a:p>
                      <a:pPr algn="ctr">
                        <a:lnSpc>
                          <a:spcPct val="15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1</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1.00 – 1.75</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Unacceptable</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96388285"/>
                  </a:ext>
                </a:extLst>
              </a:tr>
            </a:tbl>
          </a:graphicData>
        </a:graphic>
      </p:graphicFrame>
    </p:spTree>
    <p:extLst>
      <p:ext uri="{BB962C8B-B14F-4D97-AF65-F5344CB8AC3E}">
        <p14:creationId xmlns:p14="http://schemas.microsoft.com/office/powerpoint/2010/main" val="1598240285"/>
      </p:ext>
    </p:extLst>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45</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FUNCTIONALITY.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D7A6B1FA-01C3-862F-CA2D-97FA9FBBC882}"/>
              </a:ext>
            </a:extLst>
          </p:cNvPr>
          <p:cNvGraphicFramePr>
            <a:graphicFrameLocks noGrp="1"/>
          </p:cNvGraphicFramePr>
          <p:nvPr/>
        </p:nvGraphicFramePr>
        <p:xfrm>
          <a:off x="2094446" y="2730136"/>
          <a:ext cx="8003108" cy="3727749"/>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407756611"/>
                    </a:ext>
                  </a:extLst>
                </a:gridCol>
                <a:gridCol w="1293598">
                  <a:extLst>
                    <a:ext uri="{9D8B030D-6E8A-4147-A177-3AD203B41FA5}">
                      <a16:colId xmlns:a16="http://schemas.microsoft.com/office/drawing/2014/main" val="1683939515"/>
                    </a:ext>
                  </a:extLst>
                </a:gridCol>
                <a:gridCol w="1911122">
                  <a:extLst>
                    <a:ext uri="{9D8B030D-6E8A-4147-A177-3AD203B41FA5}">
                      <a16:colId xmlns:a16="http://schemas.microsoft.com/office/drawing/2014/main" val="274152472"/>
                    </a:ext>
                  </a:extLst>
                </a:gridCol>
              </a:tblGrid>
              <a:tr h="401759">
                <a:tc>
                  <a:txBody>
                    <a:bodyPr/>
                    <a:lstStyle/>
                    <a:p>
                      <a:pPr algn="ctr">
                        <a:lnSpc>
                          <a:spcPct val="115000"/>
                        </a:lnSpc>
                      </a:pPr>
                      <a:r>
                        <a:rPr lang="en-US" sz="1800" u="sng" dirty="0">
                          <a:effectLst/>
                          <a:latin typeface="Courier New" panose="02070309020205020404" pitchFamily="49" charset="0"/>
                          <a:cs typeface="Courier New" panose="02070309020205020404" pitchFamily="49" charset="0"/>
                        </a:rPr>
                        <a:t>FUNCTIONALITY</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nchor="b"/>
                </a:tc>
                <a:tc>
                  <a:txBody>
                    <a:bodyPr/>
                    <a:lstStyle/>
                    <a:p>
                      <a:pPr algn="ctr">
                        <a:lnSpc>
                          <a:spcPct val="115000"/>
                        </a:lnSpc>
                      </a:pPr>
                      <a:r>
                        <a:rPr lang="en-US" sz="1800" u="sng" dirty="0">
                          <a:effectLst/>
                          <a:latin typeface="Courier New" panose="02070309020205020404" pitchFamily="49" charset="0"/>
                          <a:cs typeface="Courier New" panose="02070309020205020404" pitchFamily="49" charset="0"/>
                        </a:rPr>
                        <a:t>Mean</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nchor="b"/>
                </a:tc>
                <a:tc>
                  <a:txBody>
                    <a:bodyPr/>
                    <a:lstStyle/>
                    <a:p>
                      <a:pPr algn="ctr">
                        <a:lnSpc>
                          <a:spcPct val="115000"/>
                        </a:lnSpc>
                      </a:pPr>
                      <a:r>
                        <a:rPr lang="en-US" sz="1800" u="sng" dirty="0">
                          <a:effectLst/>
                          <a:latin typeface="Courier New" panose="02070309020205020404" pitchFamily="49" charset="0"/>
                          <a:cs typeface="Courier New" panose="02070309020205020404" pitchFamily="49" charset="0"/>
                        </a:rPr>
                        <a:t>Description</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nchor="b"/>
                </a:tc>
                <a:extLst>
                  <a:ext uri="{0D108BD9-81ED-4DB2-BD59-A6C34878D82A}">
                    <a16:rowId xmlns:a16="http://schemas.microsoft.com/office/drawing/2014/main" val="2449891827"/>
                  </a:ext>
                </a:extLst>
              </a:tr>
              <a:tr h="776533">
                <a:tc>
                  <a:txBody>
                    <a:bodyPr/>
                    <a:lstStyle/>
                    <a:p>
                      <a:pPr algn="just">
                        <a:lnSpc>
                          <a:spcPct val="115000"/>
                        </a:lnSpc>
                      </a:pPr>
                      <a:r>
                        <a:rPr lang="en-US" sz="1800" dirty="0">
                          <a:effectLst/>
                          <a:latin typeface="Courier New" panose="02070309020205020404" pitchFamily="49" charset="0"/>
                          <a:cs typeface="Courier New" panose="02070309020205020404" pitchFamily="49" charset="0"/>
                        </a:rPr>
                        <a:t>1. Suitability – The functions of the system are appropriate.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3.9</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Acceptable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3525031508"/>
                  </a:ext>
                </a:extLst>
              </a:tr>
              <a:tr h="776533">
                <a:tc>
                  <a:txBody>
                    <a:bodyPr/>
                    <a:lstStyle/>
                    <a:p>
                      <a:pPr algn="just">
                        <a:lnSpc>
                          <a:spcPct val="115000"/>
                        </a:lnSpc>
                      </a:pPr>
                      <a:r>
                        <a:rPr lang="en-US" sz="1800" dirty="0">
                          <a:effectLst/>
                          <a:latin typeface="Courier New" panose="02070309020205020404" pitchFamily="49" charset="0"/>
                          <a:cs typeface="Courier New" panose="02070309020205020404" pitchFamily="49" charset="0"/>
                        </a:rPr>
                        <a:t>2. Accuracy – The system’s results are accurate.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3</a:t>
                      </a:r>
                      <a:r>
                        <a:rPr lang="en-US" sz="1200" dirty="0">
                          <a:effectLst/>
                          <a:latin typeface="Courier New" panose="02070309020205020404" pitchFamily="49" charset="0"/>
                          <a:cs typeface="Courier New" panose="02070309020205020404" pitchFamily="49" charset="0"/>
                        </a:rPr>
                        <a:t>.78</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Acceptable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4046056869"/>
                  </a:ext>
                </a:extLst>
              </a:tr>
              <a:tr h="776533">
                <a:tc>
                  <a:txBody>
                    <a:bodyPr/>
                    <a:lstStyle/>
                    <a:p>
                      <a:pPr algn="just">
                        <a:lnSpc>
                          <a:spcPct val="115000"/>
                        </a:lnSpc>
                      </a:pPr>
                      <a:r>
                        <a:rPr lang="en-US" sz="1800" dirty="0">
                          <a:effectLst/>
                          <a:latin typeface="Courier New" panose="02070309020205020404" pitchFamily="49" charset="0"/>
                          <a:cs typeface="Courier New" panose="02070309020205020404" pitchFamily="49" charset="0"/>
                        </a:rPr>
                        <a:t>3. Compliance – It adheres to existing standards and policies.</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3</a:t>
                      </a:r>
                      <a:r>
                        <a:rPr lang="en-US" sz="1200" dirty="0">
                          <a:effectLst/>
                          <a:latin typeface="Courier New" panose="02070309020205020404" pitchFamily="49" charset="0"/>
                          <a:cs typeface="Courier New" panose="02070309020205020404" pitchFamily="49" charset="0"/>
                        </a:rPr>
                        <a:t>.74</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Acceptable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3262896756"/>
                  </a:ext>
                </a:extLst>
              </a:tr>
              <a:tr h="375742">
                <a:tc>
                  <a:txBody>
                    <a:bodyPr/>
                    <a:lstStyle/>
                    <a:p>
                      <a:pPr algn="just">
                        <a:lnSpc>
                          <a:spcPct val="115000"/>
                        </a:lnSpc>
                      </a:pPr>
                      <a:r>
                        <a:rPr lang="en-US" sz="1800" dirty="0">
                          <a:effectLst/>
                          <a:latin typeface="Courier New" panose="02070309020205020404" pitchFamily="49" charset="0"/>
                          <a:cs typeface="Courier New" panose="02070309020205020404" pitchFamily="49" charset="0"/>
                        </a:rPr>
                        <a:t>4. Security – It prevents unauthorized access.</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3.76</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Acceptable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1296388285"/>
                  </a:ext>
                </a:extLst>
              </a:tr>
              <a:tr h="375742">
                <a:tc>
                  <a:txBody>
                    <a:bodyPr/>
                    <a:lstStyle/>
                    <a:p>
                      <a:pPr algn="r">
                        <a:lnSpc>
                          <a:spcPct val="115000"/>
                        </a:lnSpc>
                      </a:pPr>
                      <a:r>
                        <a:rPr lang="en-US" sz="1800" u="sng" dirty="0">
                          <a:effectLst/>
                          <a:latin typeface="Courier New" panose="02070309020205020404" pitchFamily="49" charset="0"/>
                          <a:cs typeface="Courier New" panose="02070309020205020404" pitchFamily="49" charset="0"/>
                        </a:rPr>
                        <a:t>Weighted Mean</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3.8</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Acceptable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2834333737"/>
                  </a:ext>
                </a:extLst>
              </a:tr>
            </a:tbl>
          </a:graphicData>
        </a:graphic>
      </p:graphicFrame>
    </p:spTree>
    <p:extLst>
      <p:ext uri="{BB962C8B-B14F-4D97-AF65-F5344CB8AC3E}">
        <p14:creationId xmlns:p14="http://schemas.microsoft.com/office/powerpoint/2010/main" val="1325470699"/>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46</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RELIABILITY.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D7A6B1FA-01C3-862F-CA2D-97FA9FBBC882}"/>
              </a:ext>
            </a:extLst>
          </p:cNvPr>
          <p:cNvGraphicFramePr>
            <a:graphicFrameLocks noGrp="1"/>
          </p:cNvGraphicFramePr>
          <p:nvPr>
            <p:extLst>
              <p:ext uri="{D42A27DB-BD31-4B8C-83A1-F6EECF244321}">
                <p14:modId xmlns:p14="http://schemas.microsoft.com/office/powerpoint/2010/main" val="2132828602"/>
              </p:ext>
            </p:extLst>
          </p:nvPr>
        </p:nvGraphicFramePr>
        <p:xfrm>
          <a:off x="2094446" y="2730136"/>
          <a:ext cx="8003108" cy="3426268"/>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407756611"/>
                    </a:ext>
                  </a:extLst>
                </a:gridCol>
                <a:gridCol w="1293598">
                  <a:extLst>
                    <a:ext uri="{9D8B030D-6E8A-4147-A177-3AD203B41FA5}">
                      <a16:colId xmlns:a16="http://schemas.microsoft.com/office/drawing/2014/main" val="1683939515"/>
                    </a:ext>
                  </a:extLst>
                </a:gridCol>
                <a:gridCol w="1911122">
                  <a:extLst>
                    <a:ext uri="{9D8B030D-6E8A-4147-A177-3AD203B41FA5}">
                      <a16:colId xmlns:a16="http://schemas.microsoft.com/office/drawing/2014/main" val="274152472"/>
                    </a:ext>
                  </a:extLst>
                </a:gridCol>
              </a:tblGrid>
              <a:tr h="401759">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RELIABILITY</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Description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449891827"/>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1. Maturity – There is a minimum frequency of software faults/failures.</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3.56</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5031508"/>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2. Fault Tolerance – The system can handle system errors.</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3.72</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6056869"/>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 Recoverability – System’s performance is re-establishing from failure.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3.76</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2896756"/>
                  </a:ext>
                </a:extLst>
              </a:tr>
              <a:tr h="375742">
                <a:tc>
                  <a:txBody>
                    <a:bodyPr/>
                    <a:lstStyle/>
                    <a:p>
                      <a:pPr algn="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Weighted 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3.68</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96388285"/>
                  </a:ext>
                </a:extLst>
              </a:tr>
            </a:tbl>
          </a:graphicData>
        </a:graphic>
      </p:graphicFrame>
    </p:spTree>
    <p:extLst>
      <p:ext uri="{BB962C8B-B14F-4D97-AF65-F5344CB8AC3E}">
        <p14:creationId xmlns:p14="http://schemas.microsoft.com/office/powerpoint/2010/main" val="1545133918"/>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47</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USABILITY.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D7A6B1FA-01C3-862F-CA2D-97FA9FBBC882}"/>
              </a:ext>
            </a:extLst>
          </p:cNvPr>
          <p:cNvGraphicFramePr>
            <a:graphicFrameLocks noGrp="1"/>
          </p:cNvGraphicFramePr>
          <p:nvPr>
            <p:extLst>
              <p:ext uri="{D42A27DB-BD31-4B8C-83A1-F6EECF244321}">
                <p14:modId xmlns:p14="http://schemas.microsoft.com/office/powerpoint/2010/main" val="1985263815"/>
              </p:ext>
            </p:extLst>
          </p:nvPr>
        </p:nvGraphicFramePr>
        <p:xfrm>
          <a:off x="2094446" y="2730136"/>
          <a:ext cx="8003108" cy="3107100"/>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407756611"/>
                    </a:ext>
                  </a:extLst>
                </a:gridCol>
                <a:gridCol w="1293598">
                  <a:extLst>
                    <a:ext uri="{9D8B030D-6E8A-4147-A177-3AD203B41FA5}">
                      <a16:colId xmlns:a16="http://schemas.microsoft.com/office/drawing/2014/main" val="1683939515"/>
                    </a:ext>
                  </a:extLst>
                </a:gridCol>
                <a:gridCol w="1911122">
                  <a:extLst>
                    <a:ext uri="{9D8B030D-6E8A-4147-A177-3AD203B41FA5}">
                      <a16:colId xmlns:a16="http://schemas.microsoft.com/office/drawing/2014/main" val="274152472"/>
                    </a:ext>
                  </a:extLst>
                </a:gridCol>
              </a:tblGrid>
              <a:tr h="401759">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USABILITY</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Description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449891827"/>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1.Understandability – Concepts are easily recognized.</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3.87</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5031508"/>
                  </a:ext>
                </a:extLst>
              </a:tr>
              <a:tr h="776533">
                <a:tc>
                  <a:txBody>
                    <a:bodyPr/>
                    <a:lstStyle/>
                    <a:p>
                      <a:pP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2. Learnability – The system’s functions are easy to learn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3.76</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6056869"/>
                  </a:ext>
                </a:extLst>
              </a:tr>
              <a:tr h="776533">
                <a:tc>
                  <a:txBody>
                    <a:bodyPr/>
                    <a:lstStyle/>
                    <a:p>
                      <a:pP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 Operability – The system is easy to use or operate.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3.83</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2896756"/>
                  </a:ext>
                </a:extLst>
              </a:tr>
              <a:tr h="375742">
                <a:tc>
                  <a:txBody>
                    <a:bodyPr/>
                    <a:lstStyle/>
                    <a:p>
                      <a:pPr algn="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Weighted 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3.82</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96388285"/>
                  </a:ext>
                </a:extLst>
              </a:tr>
            </a:tbl>
          </a:graphicData>
        </a:graphic>
      </p:graphicFrame>
    </p:spTree>
    <p:extLst>
      <p:ext uri="{BB962C8B-B14F-4D97-AF65-F5344CB8AC3E}">
        <p14:creationId xmlns:p14="http://schemas.microsoft.com/office/powerpoint/2010/main" val="1221558513"/>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48</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EFFICIENCY.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D7A6B1FA-01C3-862F-CA2D-97FA9FBBC882}"/>
              </a:ext>
            </a:extLst>
          </p:cNvPr>
          <p:cNvGraphicFramePr>
            <a:graphicFrameLocks noGrp="1"/>
          </p:cNvGraphicFramePr>
          <p:nvPr>
            <p:extLst>
              <p:ext uri="{D42A27DB-BD31-4B8C-83A1-F6EECF244321}">
                <p14:modId xmlns:p14="http://schemas.microsoft.com/office/powerpoint/2010/main" val="2722983676"/>
              </p:ext>
            </p:extLst>
          </p:nvPr>
        </p:nvGraphicFramePr>
        <p:xfrm>
          <a:off x="2094446" y="2730136"/>
          <a:ext cx="8003108" cy="2890942"/>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407756611"/>
                    </a:ext>
                  </a:extLst>
                </a:gridCol>
                <a:gridCol w="1293598">
                  <a:extLst>
                    <a:ext uri="{9D8B030D-6E8A-4147-A177-3AD203B41FA5}">
                      <a16:colId xmlns:a16="http://schemas.microsoft.com/office/drawing/2014/main" val="1683939515"/>
                    </a:ext>
                  </a:extLst>
                </a:gridCol>
                <a:gridCol w="1911122">
                  <a:extLst>
                    <a:ext uri="{9D8B030D-6E8A-4147-A177-3AD203B41FA5}">
                      <a16:colId xmlns:a16="http://schemas.microsoft.com/office/drawing/2014/main" val="274152472"/>
                    </a:ext>
                  </a:extLst>
                </a:gridCol>
              </a:tblGrid>
              <a:tr h="401759">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EFFICIENCY</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Description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449891827"/>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1. Time Behavior – There is a fast response time in the system.</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3.85</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5031508"/>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2. Resource Behavior – Resources used for system performance are accessible.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3.81</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6056869"/>
                  </a:ext>
                </a:extLst>
              </a:tr>
              <a:tr h="776533">
                <a:tc>
                  <a:txBody>
                    <a:bodyPr/>
                    <a:lstStyle/>
                    <a:p>
                      <a:pPr algn="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Weighted 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3.83</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2896756"/>
                  </a:ext>
                </a:extLst>
              </a:tr>
            </a:tbl>
          </a:graphicData>
        </a:graphic>
      </p:graphicFrame>
    </p:spTree>
    <p:extLst>
      <p:ext uri="{BB962C8B-B14F-4D97-AF65-F5344CB8AC3E}">
        <p14:creationId xmlns:p14="http://schemas.microsoft.com/office/powerpoint/2010/main" val="391391017"/>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49</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MAINTAINABILITY.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5" name="Table 4">
            <a:extLst>
              <a:ext uri="{FF2B5EF4-FFF2-40B4-BE49-F238E27FC236}">
                <a16:creationId xmlns:a16="http://schemas.microsoft.com/office/drawing/2014/main" id="{997BD8E1-404F-5229-34DC-39E5D6F541EF}"/>
              </a:ext>
            </a:extLst>
          </p:cNvPr>
          <p:cNvGraphicFramePr>
            <a:graphicFrameLocks noGrp="1"/>
          </p:cNvGraphicFramePr>
          <p:nvPr>
            <p:extLst>
              <p:ext uri="{D42A27DB-BD31-4B8C-83A1-F6EECF244321}">
                <p14:modId xmlns:p14="http://schemas.microsoft.com/office/powerpoint/2010/main" val="3482156486"/>
              </p:ext>
            </p:extLst>
          </p:nvPr>
        </p:nvGraphicFramePr>
        <p:xfrm>
          <a:off x="2094446" y="2730136"/>
          <a:ext cx="8003108" cy="3266684"/>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1689814272"/>
                    </a:ext>
                  </a:extLst>
                </a:gridCol>
                <a:gridCol w="1293598">
                  <a:extLst>
                    <a:ext uri="{9D8B030D-6E8A-4147-A177-3AD203B41FA5}">
                      <a16:colId xmlns:a16="http://schemas.microsoft.com/office/drawing/2014/main" val="4232556583"/>
                    </a:ext>
                  </a:extLst>
                </a:gridCol>
                <a:gridCol w="1911122">
                  <a:extLst>
                    <a:ext uri="{9D8B030D-6E8A-4147-A177-3AD203B41FA5}">
                      <a16:colId xmlns:a16="http://schemas.microsoft.com/office/drawing/2014/main" val="3165085750"/>
                    </a:ext>
                  </a:extLst>
                </a:gridCol>
              </a:tblGrid>
              <a:tr h="401759">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MAINTANABILITY</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Description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08282834"/>
                  </a:ext>
                </a:extLst>
              </a:tr>
              <a:tr h="776533">
                <a:tc>
                  <a:txBody>
                    <a:bodyPr/>
                    <a:lstStyle/>
                    <a:p>
                      <a:pPr marL="342900" lvl="0" indent="-342900" algn="just">
                        <a:lnSpc>
                          <a:spcPct val="115000"/>
                        </a:lnSpc>
                        <a:spcAft>
                          <a:spcPts val="1000"/>
                        </a:spcAft>
                        <a:buFont typeface="+mj-lt"/>
                        <a:buAutoNum type="arabicPeriod"/>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Analyzability – There is less effort in identifying system failure causes.</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3.78</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07547579"/>
                  </a:ext>
                </a:extLst>
              </a:tr>
              <a:tr h="776533">
                <a:tc>
                  <a:txBody>
                    <a:bodyPr/>
                    <a:lstStyle/>
                    <a:p>
                      <a:pPr marL="342900" lvl="0" indent="-342900" algn="just">
                        <a:lnSpc>
                          <a:spcPct val="115000"/>
                        </a:lnSpc>
                        <a:spcAft>
                          <a:spcPts val="1000"/>
                        </a:spcAft>
                        <a:buFont typeface="+mj-lt"/>
                        <a:buAutoNum type="arabicPeriod"/>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Changeability – Effort in modifying the system</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3.74</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07440324"/>
                  </a:ext>
                </a:extLst>
              </a:tr>
              <a:tr h="776533">
                <a:tc>
                  <a:txBody>
                    <a:bodyPr/>
                    <a:lstStyle/>
                    <a:p>
                      <a:pPr marL="342900" lvl="0" indent="-342900" algn="just">
                        <a:lnSpc>
                          <a:spcPct val="115000"/>
                        </a:lnSpc>
                        <a:spcAft>
                          <a:spcPts val="1000"/>
                        </a:spcAft>
                        <a:buFont typeface="+mj-lt"/>
                        <a:buAutoNum type="arabicPeriod"/>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Stability – Sensitivity to modification</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3.67</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20941491"/>
                  </a:ext>
                </a:extLst>
              </a:tr>
              <a:tr h="375742">
                <a:tc>
                  <a:txBody>
                    <a:bodyPr/>
                    <a:lstStyle/>
                    <a:p>
                      <a:pPr algn="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Weighted 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3.73</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60903357"/>
                  </a:ext>
                </a:extLst>
              </a:tr>
            </a:tbl>
          </a:graphicData>
        </a:graphic>
      </p:graphicFrame>
    </p:spTree>
    <p:extLst>
      <p:ext uri="{BB962C8B-B14F-4D97-AF65-F5344CB8AC3E}">
        <p14:creationId xmlns:p14="http://schemas.microsoft.com/office/powerpoint/2010/main" val="70429070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B7E12A-8BF8-4D3D-842F-D070248D1B08}"/>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3A98EE3D-8CD1-4C3F-BD1C-C98C9596463C}" type="slidenum">
              <a:rPr lang="en-US" smtClean="0"/>
              <a:pPr>
                <a:spcAft>
                  <a:spcPts val="600"/>
                </a:spcAft>
              </a:pPr>
              <a:t>5</a:t>
            </a:fld>
            <a:endParaRPr lang="en-US" dirty="0"/>
          </a:p>
        </p:txBody>
      </p:sp>
      <p:sp>
        <p:nvSpPr>
          <p:cNvPr id="3" name="Footer Placeholder 2">
            <a:extLst>
              <a:ext uri="{FF2B5EF4-FFF2-40B4-BE49-F238E27FC236}">
                <a16:creationId xmlns:a16="http://schemas.microsoft.com/office/drawing/2014/main" id="{1EDDB1DA-AD73-4E32-B7D5-0BD10081893B}"/>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5" name="Title 4">
            <a:extLst>
              <a:ext uri="{FF2B5EF4-FFF2-40B4-BE49-F238E27FC236}">
                <a16:creationId xmlns:a16="http://schemas.microsoft.com/office/drawing/2014/main" id="{9C3D8B0C-EFCA-45C3-A92A-E9B17B93DAF7}"/>
              </a:ext>
            </a:extLst>
          </p:cNvPr>
          <p:cNvSpPr>
            <a:spLocks noGrp="1"/>
          </p:cNvSpPr>
          <p:nvPr>
            <p:ph type="title"/>
          </p:nvPr>
        </p:nvSpPr>
        <p:spPr>
          <a:xfrm>
            <a:off x="581192" y="702156"/>
            <a:ext cx="11029616" cy="1013800"/>
          </a:xfrm>
        </p:spPr>
        <p:txBody>
          <a:bodyPr anchor="b">
            <a:normAutofit/>
          </a:bodyPr>
          <a:lstStyle/>
          <a:p>
            <a:r>
              <a:rPr lang="en-US" sz="3600" dirty="0"/>
              <a:t>IMPORTANCE OF THE STUDY</a:t>
            </a:r>
            <a:endParaRPr lang="ru-RU" sz="3600" dirty="0"/>
          </a:p>
        </p:txBody>
      </p:sp>
      <p:pic>
        <p:nvPicPr>
          <p:cNvPr id="7" name="Picture 6" descr="A picture containing text, clipart&#10;&#10;Description automatically generated">
            <a:extLst>
              <a:ext uri="{FF2B5EF4-FFF2-40B4-BE49-F238E27FC236}">
                <a16:creationId xmlns:a16="http://schemas.microsoft.com/office/drawing/2014/main" id="{138153F2-5952-C1BB-9FAF-2CDD0F6A75EA}"/>
              </a:ext>
            </a:extLst>
          </p:cNvPr>
          <p:cNvPicPr>
            <a:picLocks noChangeAspect="1"/>
          </p:cNvPicPr>
          <p:nvPr/>
        </p:nvPicPr>
        <p:blipFill>
          <a:blip r:embed="rId4"/>
          <a:stretch>
            <a:fillRect/>
          </a:stretch>
        </p:blipFill>
        <p:spPr>
          <a:xfrm>
            <a:off x="3536521" y="2506817"/>
            <a:ext cx="4946657" cy="723901"/>
          </a:xfrm>
          <a:prstGeom prst="rect">
            <a:avLst/>
          </a:prstGeom>
        </p:spPr>
      </p:pic>
      <p:pic>
        <p:nvPicPr>
          <p:cNvPr id="9" name="Picture 8" descr="A picture containing text, crossword puzzle, clipart&#10;&#10;Description automatically generated">
            <a:extLst>
              <a:ext uri="{FF2B5EF4-FFF2-40B4-BE49-F238E27FC236}">
                <a16:creationId xmlns:a16="http://schemas.microsoft.com/office/drawing/2014/main" id="{B04B719F-19A5-4BFC-4ECF-62C7581F54FA}"/>
              </a:ext>
            </a:extLst>
          </p:cNvPr>
          <p:cNvPicPr>
            <a:picLocks noChangeAspect="1"/>
          </p:cNvPicPr>
          <p:nvPr/>
        </p:nvPicPr>
        <p:blipFill>
          <a:blip r:embed="rId5"/>
          <a:stretch>
            <a:fillRect/>
          </a:stretch>
        </p:blipFill>
        <p:spPr>
          <a:xfrm>
            <a:off x="1065924" y="2682530"/>
            <a:ext cx="2247900" cy="7239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09D133D1-2CDD-E517-2F67-C507E64EEB39}"/>
              </a:ext>
            </a:extLst>
          </p:cNvPr>
          <p:cNvPicPr>
            <a:picLocks noChangeAspect="1"/>
          </p:cNvPicPr>
          <p:nvPr/>
        </p:nvPicPr>
        <p:blipFill>
          <a:blip r:embed="rId6"/>
          <a:stretch>
            <a:fillRect/>
          </a:stretch>
        </p:blipFill>
        <p:spPr>
          <a:xfrm flipH="1">
            <a:off x="5492603" y="4571494"/>
            <a:ext cx="609600" cy="723900"/>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756C2742-B088-3561-5419-CA71D719DBD7}"/>
              </a:ext>
            </a:extLst>
          </p:cNvPr>
          <p:cNvPicPr>
            <a:picLocks noChangeAspect="1"/>
          </p:cNvPicPr>
          <p:nvPr/>
        </p:nvPicPr>
        <p:blipFill>
          <a:blip r:embed="rId7"/>
          <a:stretch>
            <a:fillRect/>
          </a:stretch>
        </p:blipFill>
        <p:spPr>
          <a:xfrm>
            <a:off x="4520430" y="4922916"/>
            <a:ext cx="609600" cy="723900"/>
          </a:xfrm>
          <a:prstGeom prst="rect">
            <a:avLst/>
          </a:prstGeom>
        </p:spPr>
      </p:pic>
      <p:pic>
        <p:nvPicPr>
          <p:cNvPr id="15" name="Picture 14" descr="A picture containing text, clipart&#10;&#10;Description automatically generated">
            <a:extLst>
              <a:ext uri="{FF2B5EF4-FFF2-40B4-BE49-F238E27FC236}">
                <a16:creationId xmlns:a16="http://schemas.microsoft.com/office/drawing/2014/main" id="{80A05D9F-9558-5DB2-1AE6-AE0E88401740}"/>
              </a:ext>
            </a:extLst>
          </p:cNvPr>
          <p:cNvPicPr>
            <a:picLocks noChangeAspect="1"/>
          </p:cNvPicPr>
          <p:nvPr/>
        </p:nvPicPr>
        <p:blipFill>
          <a:blip r:embed="rId8"/>
          <a:stretch>
            <a:fillRect/>
          </a:stretch>
        </p:blipFill>
        <p:spPr>
          <a:xfrm>
            <a:off x="6352033" y="4808753"/>
            <a:ext cx="571500" cy="685800"/>
          </a:xfrm>
          <a:prstGeom prst="rect">
            <a:avLst/>
          </a:prstGeom>
        </p:spPr>
      </p:pic>
      <p:pic>
        <p:nvPicPr>
          <p:cNvPr id="16" name="Picture 15" descr="A picture containing text, clipart&#10;&#10;Description automatically generated">
            <a:extLst>
              <a:ext uri="{FF2B5EF4-FFF2-40B4-BE49-F238E27FC236}">
                <a16:creationId xmlns:a16="http://schemas.microsoft.com/office/drawing/2014/main" id="{F7A19ACF-6E67-3AC1-1867-29F71A739D64}"/>
              </a:ext>
            </a:extLst>
          </p:cNvPr>
          <p:cNvPicPr>
            <a:picLocks noChangeAspect="1"/>
          </p:cNvPicPr>
          <p:nvPr/>
        </p:nvPicPr>
        <p:blipFill>
          <a:blip r:embed="rId9"/>
          <a:stretch>
            <a:fillRect/>
          </a:stretch>
        </p:blipFill>
        <p:spPr>
          <a:xfrm flipH="1">
            <a:off x="7173363" y="4306553"/>
            <a:ext cx="723900" cy="762000"/>
          </a:xfrm>
          <a:prstGeom prst="rect">
            <a:avLst/>
          </a:prstGeom>
        </p:spPr>
      </p:pic>
      <p:pic>
        <p:nvPicPr>
          <p:cNvPr id="18" name="Picture 17" descr="A picture containing text, clipart&#10;&#10;Description automatically generated">
            <a:extLst>
              <a:ext uri="{FF2B5EF4-FFF2-40B4-BE49-F238E27FC236}">
                <a16:creationId xmlns:a16="http://schemas.microsoft.com/office/drawing/2014/main" id="{24166D8E-B49E-B340-1313-CBE545C3F3A4}"/>
              </a:ext>
            </a:extLst>
          </p:cNvPr>
          <p:cNvPicPr>
            <a:picLocks noChangeAspect="1"/>
          </p:cNvPicPr>
          <p:nvPr/>
        </p:nvPicPr>
        <p:blipFill>
          <a:blip r:embed="rId10"/>
          <a:stretch>
            <a:fillRect/>
          </a:stretch>
        </p:blipFill>
        <p:spPr>
          <a:xfrm>
            <a:off x="1864837" y="4715904"/>
            <a:ext cx="685800" cy="762000"/>
          </a:xfrm>
          <a:prstGeom prst="rect">
            <a:avLst/>
          </a:prstGeom>
        </p:spPr>
      </p:pic>
      <p:pic>
        <p:nvPicPr>
          <p:cNvPr id="8" name="Picture 7">
            <a:extLst>
              <a:ext uri="{FF2B5EF4-FFF2-40B4-BE49-F238E27FC236}">
                <a16:creationId xmlns:a16="http://schemas.microsoft.com/office/drawing/2014/main" id="{828650A9-76D3-68B8-E4C7-67C1B35AECEC}"/>
              </a:ext>
            </a:extLst>
          </p:cNvPr>
          <p:cNvPicPr>
            <a:picLocks noChangeAspect="1"/>
          </p:cNvPicPr>
          <p:nvPr/>
        </p:nvPicPr>
        <p:blipFill>
          <a:blip r:embed="rId11"/>
          <a:stretch>
            <a:fillRect/>
          </a:stretch>
        </p:blipFill>
        <p:spPr>
          <a:xfrm>
            <a:off x="9596986" y="3206159"/>
            <a:ext cx="1138464" cy="1241961"/>
          </a:xfrm>
          <a:prstGeom prst="rect">
            <a:avLst/>
          </a:prstGeom>
        </p:spPr>
      </p:pic>
      <p:sp>
        <p:nvSpPr>
          <p:cNvPr id="12" name="Content Placeholder 5">
            <a:extLst>
              <a:ext uri="{FF2B5EF4-FFF2-40B4-BE49-F238E27FC236}">
                <a16:creationId xmlns:a16="http://schemas.microsoft.com/office/drawing/2014/main" id="{802A2F4C-015F-F27E-CCEB-C07557E89B57}"/>
              </a:ext>
            </a:extLst>
          </p:cNvPr>
          <p:cNvSpPr>
            <a:spLocks noGrp="1"/>
          </p:cNvSpPr>
          <p:nvPr>
            <p:ph sz="half" idx="1"/>
          </p:nvPr>
        </p:nvSpPr>
        <p:spPr>
          <a:xfrm>
            <a:off x="1191006" y="3636461"/>
            <a:ext cx="2122818" cy="576422"/>
          </a:xfrm>
        </p:spPr>
        <p:style>
          <a:lnRef idx="2">
            <a:schemeClr val="accent2"/>
          </a:lnRef>
          <a:fillRef idx="1">
            <a:schemeClr val="lt1"/>
          </a:fillRef>
          <a:effectRef idx="0">
            <a:schemeClr val="accent2"/>
          </a:effectRef>
          <a:fontRef idx="minor">
            <a:schemeClr val="dk1"/>
          </a:fontRef>
        </p:style>
        <p:txBody>
          <a:bodyPr anchor="ctr">
            <a:normAutofit fontScale="85000" lnSpcReduction="10000"/>
          </a:bodyPr>
          <a:lstStyle/>
          <a:p>
            <a:pPr marL="0" indent="0" algn="ctr">
              <a:buNone/>
            </a:pPr>
            <a:r>
              <a:rPr lang="en-US" sz="2000" b="1" dirty="0">
                <a:latin typeface="Courier New" panose="02070309020205020404" pitchFamily="49" charset="0"/>
                <a:cs typeface="Courier New" panose="02070309020205020404" pitchFamily="49" charset="0"/>
              </a:rPr>
              <a:t>TOURISM OFFICE OF BOLINAO</a:t>
            </a:r>
            <a:endParaRPr lang="fil-PH" sz="2000" b="1" u="none" strike="noStrike" dirty="0">
              <a:effectLst/>
              <a:latin typeface="Courier New" panose="02070309020205020404" pitchFamily="49" charset="0"/>
              <a:cs typeface="Courier New" panose="02070309020205020404" pitchFamily="49" charset="0"/>
            </a:endParaRPr>
          </a:p>
        </p:txBody>
      </p:sp>
      <p:sp>
        <p:nvSpPr>
          <p:cNvPr id="14" name="Content Placeholder 5">
            <a:extLst>
              <a:ext uri="{FF2B5EF4-FFF2-40B4-BE49-F238E27FC236}">
                <a16:creationId xmlns:a16="http://schemas.microsoft.com/office/drawing/2014/main" id="{FA6FD740-034D-4BE0-5BE7-8DE63A2B2D6D}"/>
              </a:ext>
            </a:extLst>
          </p:cNvPr>
          <p:cNvSpPr txBox="1">
            <a:spLocks/>
          </p:cNvSpPr>
          <p:nvPr/>
        </p:nvSpPr>
        <p:spPr>
          <a:xfrm>
            <a:off x="793011" y="5588959"/>
            <a:ext cx="2829451" cy="72389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1400" b="1" dirty="0">
                <a:latin typeface="Courier New" panose="02070309020205020404" pitchFamily="49" charset="0"/>
                <a:cs typeface="Courier New" panose="02070309020205020404" pitchFamily="49" charset="0"/>
              </a:rPr>
              <a:t>OWNERS OF REGISTERED ESTABLISHMENTS</a:t>
            </a:r>
            <a:endParaRPr lang="fil-PH" sz="1400" b="1" dirty="0">
              <a:latin typeface="Courier New" panose="02070309020205020404" pitchFamily="49" charset="0"/>
              <a:cs typeface="Courier New" panose="02070309020205020404" pitchFamily="49" charset="0"/>
            </a:endParaRPr>
          </a:p>
        </p:txBody>
      </p:sp>
      <p:sp>
        <p:nvSpPr>
          <p:cNvPr id="17" name="Content Placeholder 5">
            <a:extLst>
              <a:ext uri="{FF2B5EF4-FFF2-40B4-BE49-F238E27FC236}">
                <a16:creationId xmlns:a16="http://schemas.microsoft.com/office/drawing/2014/main" id="{214C1446-B73C-E2AF-E3F1-301AD7748676}"/>
              </a:ext>
            </a:extLst>
          </p:cNvPr>
          <p:cNvSpPr txBox="1">
            <a:spLocks/>
          </p:cNvSpPr>
          <p:nvPr/>
        </p:nvSpPr>
        <p:spPr>
          <a:xfrm>
            <a:off x="4681274" y="3515443"/>
            <a:ext cx="2829451" cy="72389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2000" b="1" dirty="0">
                <a:latin typeface="Courier New" panose="02070309020205020404" pitchFamily="49" charset="0"/>
                <a:cs typeface="Courier New" panose="02070309020205020404" pitchFamily="49" charset="0"/>
              </a:rPr>
              <a:t>TOURISTS</a:t>
            </a:r>
            <a:endParaRPr lang="fil-PH" sz="2000" b="1" dirty="0">
              <a:latin typeface="Courier New" panose="02070309020205020404" pitchFamily="49" charset="0"/>
              <a:cs typeface="Courier New" panose="02070309020205020404" pitchFamily="49" charset="0"/>
            </a:endParaRPr>
          </a:p>
        </p:txBody>
      </p:sp>
      <p:sp>
        <p:nvSpPr>
          <p:cNvPr id="19" name="Content Placeholder 5">
            <a:extLst>
              <a:ext uri="{FF2B5EF4-FFF2-40B4-BE49-F238E27FC236}">
                <a16:creationId xmlns:a16="http://schemas.microsoft.com/office/drawing/2014/main" id="{B366C2A2-6EA4-5CB2-87D9-F31D98DDA681}"/>
              </a:ext>
            </a:extLst>
          </p:cNvPr>
          <p:cNvSpPr txBox="1">
            <a:spLocks/>
          </p:cNvSpPr>
          <p:nvPr/>
        </p:nvSpPr>
        <p:spPr>
          <a:xfrm>
            <a:off x="5067812" y="5752127"/>
            <a:ext cx="2829451" cy="72389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2000" b="1" dirty="0">
                <a:latin typeface="Courier New" panose="02070309020205020404" pitchFamily="49" charset="0"/>
                <a:cs typeface="Courier New" panose="02070309020205020404" pitchFamily="49" charset="0"/>
              </a:rPr>
              <a:t>THE PROPONENTS</a:t>
            </a:r>
            <a:endParaRPr lang="fil-PH" sz="2000" b="1" dirty="0">
              <a:latin typeface="Courier New" panose="02070309020205020404" pitchFamily="49" charset="0"/>
              <a:cs typeface="Courier New" panose="02070309020205020404" pitchFamily="49" charset="0"/>
            </a:endParaRPr>
          </a:p>
        </p:txBody>
      </p:sp>
      <p:sp>
        <p:nvSpPr>
          <p:cNvPr id="20" name="Content Placeholder 5">
            <a:extLst>
              <a:ext uri="{FF2B5EF4-FFF2-40B4-BE49-F238E27FC236}">
                <a16:creationId xmlns:a16="http://schemas.microsoft.com/office/drawing/2014/main" id="{B4F19B4A-639B-C739-4352-DD87C47C2655}"/>
              </a:ext>
            </a:extLst>
          </p:cNvPr>
          <p:cNvSpPr txBox="1">
            <a:spLocks/>
          </p:cNvSpPr>
          <p:nvPr/>
        </p:nvSpPr>
        <p:spPr>
          <a:xfrm>
            <a:off x="8772111" y="4687553"/>
            <a:ext cx="2829451" cy="72389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2000" b="1" dirty="0">
                <a:latin typeface="Courier New" panose="02070309020205020404" pitchFamily="49" charset="0"/>
                <a:cs typeface="Courier New" panose="02070309020205020404" pitchFamily="49" charset="0"/>
              </a:rPr>
              <a:t>THE FUTURE PROPONENTS</a:t>
            </a:r>
            <a:endParaRPr lang="fil-PH"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149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anim calcmode="lin" valueType="num">
                                      <p:cBhvr additive="base">
                                        <p:cTn id="7"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2">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 calcmode="lin" valueType="num">
                                      <p:cBhvr additive="base">
                                        <p:cTn id="13"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6"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wipe(down)">
                                      <p:cBhvr>
                                        <p:cTn id="65" dur="580">
                                          <p:stCondLst>
                                            <p:cond delay="0"/>
                                          </p:stCondLst>
                                        </p:cTn>
                                        <p:tgtEl>
                                          <p:spTgt spid="20"/>
                                        </p:tgtEl>
                                      </p:cBhvr>
                                    </p:animEffect>
                                    <p:anim calcmode="lin" valueType="num">
                                      <p:cBhvr>
                                        <p:cTn id="66"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71" dur="26">
                                          <p:stCondLst>
                                            <p:cond delay="650"/>
                                          </p:stCondLst>
                                        </p:cTn>
                                        <p:tgtEl>
                                          <p:spTgt spid="20"/>
                                        </p:tgtEl>
                                      </p:cBhvr>
                                      <p:to x="100000" y="60000"/>
                                    </p:animScale>
                                    <p:animScale>
                                      <p:cBhvr>
                                        <p:cTn id="72" dur="166" decel="50000">
                                          <p:stCondLst>
                                            <p:cond delay="676"/>
                                          </p:stCondLst>
                                        </p:cTn>
                                        <p:tgtEl>
                                          <p:spTgt spid="20"/>
                                        </p:tgtEl>
                                      </p:cBhvr>
                                      <p:to x="100000" y="100000"/>
                                    </p:animScale>
                                    <p:animScale>
                                      <p:cBhvr>
                                        <p:cTn id="73" dur="26">
                                          <p:stCondLst>
                                            <p:cond delay="1312"/>
                                          </p:stCondLst>
                                        </p:cTn>
                                        <p:tgtEl>
                                          <p:spTgt spid="20"/>
                                        </p:tgtEl>
                                      </p:cBhvr>
                                      <p:to x="100000" y="80000"/>
                                    </p:animScale>
                                    <p:animScale>
                                      <p:cBhvr>
                                        <p:cTn id="74" dur="166" decel="50000">
                                          <p:stCondLst>
                                            <p:cond delay="1338"/>
                                          </p:stCondLst>
                                        </p:cTn>
                                        <p:tgtEl>
                                          <p:spTgt spid="20"/>
                                        </p:tgtEl>
                                      </p:cBhvr>
                                      <p:to x="100000" y="100000"/>
                                    </p:animScale>
                                    <p:animScale>
                                      <p:cBhvr>
                                        <p:cTn id="75" dur="26">
                                          <p:stCondLst>
                                            <p:cond delay="1642"/>
                                          </p:stCondLst>
                                        </p:cTn>
                                        <p:tgtEl>
                                          <p:spTgt spid="20"/>
                                        </p:tgtEl>
                                      </p:cBhvr>
                                      <p:to x="100000" y="90000"/>
                                    </p:animScale>
                                    <p:animScale>
                                      <p:cBhvr>
                                        <p:cTn id="76" dur="166" decel="50000">
                                          <p:stCondLst>
                                            <p:cond delay="1668"/>
                                          </p:stCondLst>
                                        </p:cTn>
                                        <p:tgtEl>
                                          <p:spTgt spid="20"/>
                                        </p:tgtEl>
                                      </p:cBhvr>
                                      <p:to x="100000" y="100000"/>
                                    </p:animScale>
                                    <p:animScale>
                                      <p:cBhvr>
                                        <p:cTn id="77" dur="26">
                                          <p:stCondLst>
                                            <p:cond delay="1808"/>
                                          </p:stCondLst>
                                        </p:cTn>
                                        <p:tgtEl>
                                          <p:spTgt spid="20"/>
                                        </p:tgtEl>
                                      </p:cBhvr>
                                      <p:to x="100000" y="95000"/>
                                    </p:animScale>
                                    <p:animScale>
                                      <p:cBhvr>
                                        <p:cTn id="78" dur="166" decel="50000">
                                          <p:stCondLst>
                                            <p:cond delay="1834"/>
                                          </p:stCondLst>
                                        </p:cTn>
                                        <p:tgtEl>
                                          <p:spTgt spid="20"/>
                                        </p:tgtEl>
                                      </p:cBhvr>
                                      <p:to x="100000" y="100000"/>
                                    </p:animScale>
                                  </p:childTnLst>
                                </p:cTn>
                              </p:par>
                              <p:par>
                                <p:cTn id="79" presetID="26" presetClass="entr" presetSubtype="0" fill="hold" nodeType="with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wipe(down)">
                                      <p:cBhvr>
                                        <p:cTn id="81" dur="580">
                                          <p:stCondLst>
                                            <p:cond delay="0"/>
                                          </p:stCondLst>
                                        </p:cTn>
                                        <p:tgtEl>
                                          <p:spTgt spid="8"/>
                                        </p:tgtEl>
                                      </p:cBhvr>
                                    </p:animEffect>
                                    <p:anim calcmode="lin" valueType="num">
                                      <p:cBhvr>
                                        <p:cTn id="8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8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8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8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8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87" dur="26">
                                          <p:stCondLst>
                                            <p:cond delay="650"/>
                                          </p:stCondLst>
                                        </p:cTn>
                                        <p:tgtEl>
                                          <p:spTgt spid="8"/>
                                        </p:tgtEl>
                                      </p:cBhvr>
                                      <p:to x="100000" y="60000"/>
                                    </p:animScale>
                                    <p:animScale>
                                      <p:cBhvr>
                                        <p:cTn id="88" dur="166" decel="50000">
                                          <p:stCondLst>
                                            <p:cond delay="676"/>
                                          </p:stCondLst>
                                        </p:cTn>
                                        <p:tgtEl>
                                          <p:spTgt spid="8"/>
                                        </p:tgtEl>
                                      </p:cBhvr>
                                      <p:to x="100000" y="100000"/>
                                    </p:animScale>
                                    <p:animScale>
                                      <p:cBhvr>
                                        <p:cTn id="89" dur="26">
                                          <p:stCondLst>
                                            <p:cond delay="1312"/>
                                          </p:stCondLst>
                                        </p:cTn>
                                        <p:tgtEl>
                                          <p:spTgt spid="8"/>
                                        </p:tgtEl>
                                      </p:cBhvr>
                                      <p:to x="100000" y="80000"/>
                                    </p:animScale>
                                    <p:animScale>
                                      <p:cBhvr>
                                        <p:cTn id="90" dur="166" decel="50000">
                                          <p:stCondLst>
                                            <p:cond delay="1338"/>
                                          </p:stCondLst>
                                        </p:cTn>
                                        <p:tgtEl>
                                          <p:spTgt spid="8"/>
                                        </p:tgtEl>
                                      </p:cBhvr>
                                      <p:to x="100000" y="100000"/>
                                    </p:animScale>
                                    <p:animScale>
                                      <p:cBhvr>
                                        <p:cTn id="91" dur="26">
                                          <p:stCondLst>
                                            <p:cond delay="1642"/>
                                          </p:stCondLst>
                                        </p:cTn>
                                        <p:tgtEl>
                                          <p:spTgt spid="8"/>
                                        </p:tgtEl>
                                      </p:cBhvr>
                                      <p:to x="100000" y="90000"/>
                                    </p:animScale>
                                    <p:animScale>
                                      <p:cBhvr>
                                        <p:cTn id="92" dur="166" decel="50000">
                                          <p:stCondLst>
                                            <p:cond delay="1668"/>
                                          </p:stCondLst>
                                        </p:cTn>
                                        <p:tgtEl>
                                          <p:spTgt spid="8"/>
                                        </p:tgtEl>
                                      </p:cBhvr>
                                      <p:to x="100000" y="100000"/>
                                    </p:animScale>
                                    <p:animScale>
                                      <p:cBhvr>
                                        <p:cTn id="93" dur="26">
                                          <p:stCondLst>
                                            <p:cond delay="1808"/>
                                          </p:stCondLst>
                                        </p:cTn>
                                        <p:tgtEl>
                                          <p:spTgt spid="8"/>
                                        </p:tgtEl>
                                      </p:cBhvr>
                                      <p:to x="100000" y="95000"/>
                                    </p:animScale>
                                    <p:animScale>
                                      <p:cBhvr>
                                        <p:cTn id="94"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4" grpId="0" animBg="1"/>
      <p:bldP spid="17" grpId="0" animBg="1"/>
      <p:bldP spid="19" grpId="0" animBg="1"/>
      <p:bldP spid="2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50</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PORTABILITY.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5" name="Table 4">
            <a:extLst>
              <a:ext uri="{FF2B5EF4-FFF2-40B4-BE49-F238E27FC236}">
                <a16:creationId xmlns:a16="http://schemas.microsoft.com/office/drawing/2014/main" id="{997BD8E1-404F-5229-34DC-39E5D6F541EF}"/>
              </a:ext>
            </a:extLst>
          </p:cNvPr>
          <p:cNvGraphicFramePr>
            <a:graphicFrameLocks noGrp="1"/>
          </p:cNvGraphicFramePr>
          <p:nvPr>
            <p:extLst>
              <p:ext uri="{D42A27DB-BD31-4B8C-83A1-F6EECF244321}">
                <p14:modId xmlns:p14="http://schemas.microsoft.com/office/powerpoint/2010/main" val="3063451069"/>
              </p:ext>
            </p:extLst>
          </p:nvPr>
        </p:nvGraphicFramePr>
        <p:xfrm>
          <a:off x="2094446" y="2730136"/>
          <a:ext cx="8003108" cy="3426268"/>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1689814272"/>
                    </a:ext>
                  </a:extLst>
                </a:gridCol>
                <a:gridCol w="1293598">
                  <a:extLst>
                    <a:ext uri="{9D8B030D-6E8A-4147-A177-3AD203B41FA5}">
                      <a16:colId xmlns:a16="http://schemas.microsoft.com/office/drawing/2014/main" val="4232556583"/>
                    </a:ext>
                  </a:extLst>
                </a:gridCol>
                <a:gridCol w="1911122">
                  <a:extLst>
                    <a:ext uri="{9D8B030D-6E8A-4147-A177-3AD203B41FA5}">
                      <a16:colId xmlns:a16="http://schemas.microsoft.com/office/drawing/2014/main" val="3165085750"/>
                    </a:ext>
                  </a:extLst>
                </a:gridCol>
              </a:tblGrid>
              <a:tr h="401759">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PORTABILITY</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Description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08282834"/>
                  </a:ext>
                </a:extLst>
              </a:tr>
              <a:tr h="776533">
                <a:tc>
                  <a:txBody>
                    <a:bodyPr/>
                    <a:lstStyle/>
                    <a:p>
                      <a:pPr marL="342900" lvl="0" indent="-342900" algn="just">
                        <a:lnSpc>
                          <a:spcPct val="115000"/>
                        </a:lnSpc>
                        <a:spcAft>
                          <a:spcPts val="1000"/>
                        </a:spcAft>
                        <a:buFont typeface="+mj-lt"/>
                        <a:buAutoNum type="arabicPeriod"/>
                      </a:pPr>
                      <a:r>
                        <a:rPr lang="en-PH" sz="1800" dirty="0">
                          <a:effectLst/>
                          <a:latin typeface="Courier New" panose="02070309020205020404" pitchFamily="49" charset="0"/>
                          <a:ea typeface="Calibri" panose="020F0502020204030204" pitchFamily="34" charset="0"/>
                          <a:cs typeface="Times New Roman" panose="02020603050405020304" pitchFamily="18" charset="0"/>
                        </a:rPr>
                        <a:t>Adaptability – Specification changes are done easily.</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3.74</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07547579"/>
                  </a:ext>
                </a:extLst>
              </a:tr>
              <a:tr h="776533">
                <a:tc>
                  <a:txBody>
                    <a:bodyPr/>
                    <a:lstStyle/>
                    <a:p>
                      <a:pPr marL="342900" lvl="0" indent="-342900" algn="just">
                        <a:lnSpc>
                          <a:spcPct val="115000"/>
                        </a:lnSpc>
                        <a:spcAft>
                          <a:spcPts val="1000"/>
                        </a:spcAft>
                        <a:buFont typeface="+mj-lt"/>
                        <a:buAutoNum type="arabicPeriod"/>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Installability – There is effortless process of installing the system.</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3.87</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07440324"/>
                  </a:ext>
                </a:extLst>
              </a:tr>
              <a:tr h="776533">
                <a:tc>
                  <a:txBody>
                    <a:bodyPr/>
                    <a:lstStyle/>
                    <a:p>
                      <a:pPr marL="342900" lvl="0" indent="-342900" algn="just">
                        <a:lnSpc>
                          <a:spcPct val="115000"/>
                        </a:lnSpc>
                        <a:spcAft>
                          <a:spcPts val="1000"/>
                        </a:spcAft>
                        <a:buFont typeface="+mj-lt"/>
                        <a:buAutoNum type="arabicPeriod"/>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Conformance – System is compliant to portability standards.</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3.85</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20941491"/>
                  </a:ext>
                </a:extLst>
              </a:tr>
              <a:tr h="375742">
                <a:tc>
                  <a:txBody>
                    <a:bodyPr/>
                    <a:lstStyle/>
                    <a:p>
                      <a:pPr algn="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Weighted 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3.82</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60903357"/>
                  </a:ext>
                </a:extLst>
              </a:tr>
            </a:tbl>
          </a:graphicData>
        </a:graphic>
      </p:graphicFrame>
    </p:spTree>
    <p:extLst>
      <p:ext uri="{BB962C8B-B14F-4D97-AF65-F5344CB8AC3E}">
        <p14:creationId xmlns:p14="http://schemas.microsoft.com/office/powerpoint/2010/main" val="3415150726"/>
      </p:ext>
    </p:extLst>
  </p:cSld>
  <p:clrMapOvr>
    <a:masterClrMapping/>
  </p:clrMapOvr>
  <p:transition spd="med">
    <p:pull/>
  </p:transition>
</p:sld>
</file>

<file path=ppt/slides/slide5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51</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OWM OF RESPONDENTS.</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7B52141E-51EA-08B1-EC80-138835BE714A}"/>
              </a:ext>
            </a:extLst>
          </p:cNvPr>
          <p:cNvGraphicFramePr>
            <a:graphicFrameLocks noGrp="1"/>
          </p:cNvGraphicFramePr>
          <p:nvPr>
            <p:extLst>
              <p:ext uri="{D42A27DB-BD31-4B8C-83A1-F6EECF244321}">
                <p14:modId xmlns:p14="http://schemas.microsoft.com/office/powerpoint/2010/main" val="2303999344"/>
              </p:ext>
            </p:extLst>
          </p:nvPr>
        </p:nvGraphicFramePr>
        <p:xfrm>
          <a:off x="1366647" y="2730136"/>
          <a:ext cx="9309296" cy="3693777"/>
        </p:xfrm>
        <a:graphic>
          <a:graphicData uri="http://schemas.openxmlformats.org/drawingml/2006/table">
            <a:tbl>
              <a:tblPr firstRow="1" firstCol="1" bandRow="1">
                <a:tableStyleId>{5C22544A-7EE6-4342-B048-85BDC9FD1C3A}</a:tableStyleId>
              </a:tblPr>
              <a:tblGrid>
                <a:gridCol w="4917444">
                  <a:extLst>
                    <a:ext uri="{9D8B030D-6E8A-4147-A177-3AD203B41FA5}">
                      <a16:colId xmlns:a16="http://schemas.microsoft.com/office/drawing/2014/main" val="143629845"/>
                    </a:ext>
                  </a:extLst>
                </a:gridCol>
                <a:gridCol w="2195926">
                  <a:extLst>
                    <a:ext uri="{9D8B030D-6E8A-4147-A177-3AD203B41FA5}">
                      <a16:colId xmlns:a16="http://schemas.microsoft.com/office/drawing/2014/main" val="2192730255"/>
                    </a:ext>
                  </a:extLst>
                </a:gridCol>
                <a:gridCol w="2195926">
                  <a:extLst>
                    <a:ext uri="{9D8B030D-6E8A-4147-A177-3AD203B41FA5}">
                      <a16:colId xmlns:a16="http://schemas.microsoft.com/office/drawing/2014/main" val="580418548"/>
                    </a:ext>
                  </a:extLst>
                </a:gridCol>
              </a:tblGrid>
              <a:tr h="823676">
                <a:tc>
                  <a:txBody>
                    <a:bodyPr/>
                    <a:lstStyle/>
                    <a:p>
                      <a:pPr algn="ctr">
                        <a:lnSpc>
                          <a:spcPct val="115000"/>
                        </a:lnSpc>
                      </a:pPr>
                      <a:r>
                        <a:rPr lang="en-US" sz="2000" u="sng" dirty="0">
                          <a:effectLst/>
                        </a:rPr>
                        <a:t>AREA</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2000" u="sng" dirty="0">
                          <a:effectLst/>
                        </a:rPr>
                        <a:t>Average Weighted Mean</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2000" u="sng" dirty="0">
                          <a:effectLst/>
                        </a:rPr>
                        <a:t>Description</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21801034"/>
                  </a:ext>
                </a:extLst>
              </a:tr>
              <a:tr h="398554">
                <a:tc>
                  <a:txBody>
                    <a:bodyPr/>
                    <a:lstStyle/>
                    <a:p>
                      <a:pPr marL="342900" lvl="0" indent="-342900" algn="just">
                        <a:lnSpc>
                          <a:spcPct val="115000"/>
                        </a:lnSpc>
                        <a:spcAft>
                          <a:spcPts val="1000"/>
                        </a:spcAft>
                        <a:buFont typeface="+mj-lt"/>
                        <a:buAutoNum type="arabicPeriod"/>
                      </a:pPr>
                      <a:r>
                        <a:rPr lang="en-US" sz="2000" dirty="0">
                          <a:effectLst/>
                        </a:rPr>
                        <a:t>Functionality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3.8</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77416644"/>
                  </a:ext>
                </a:extLst>
              </a:tr>
              <a:tr h="398554">
                <a:tc>
                  <a:txBody>
                    <a:bodyPr/>
                    <a:lstStyle/>
                    <a:p>
                      <a:pPr marL="342900" lvl="0" indent="-342900" algn="just">
                        <a:lnSpc>
                          <a:spcPct val="115000"/>
                        </a:lnSpc>
                        <a:spcAft>
                          <a:spcPts val="1000"/>
                        </a:spcAft>
                        <a:buFont typeface="+mj-lt"/>
                        <a:buAutoNum type="arabicPeriod"/>
                      </a:pPr>
                      <a:r>
                        <a:rPr lang="en-US" sz="2000" dirty="0">
                          <a:effectLst/>
                        </a:rPr>
                        <a:t>Reliability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3.68</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65607203"/>
                  </a:ext>
                </a:extLst>
              </a:tr>
              <a:tr h="398554">
                <a:tc>
                  <a:txBody>
                    <a:bodyPr/>
                    <a:lstStyle/>
                    <a:p>
                      <a:pPr marL="342900" lvl="0" indent="-342900" algn="just">
                        <a:lnSpc>
                          <a:spcPct val="115000"/>
                        </a:lnSpc>
                        <a:spcAft>
                          <a:spcPts val="1000"/>
                        </a:spcAft>
                        <a:buFont typeface="+mj-lt"/>
                        <a:buAutoNum type="arabicPeriod"/>
                      </a:pPr>
                      <a:r>
                        <a:rPr lang="en-US" sz="2000" dirty="0">
                          <a:effectLst/>
                        </a:rPr>
                        <a:t>Usability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3.82</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09848054"/>
                  </a:ext>
                </a:extLst>
              </a:tr>
              <a:tr h="398554">
                <a:tc>
                  <a:txBody>
                    <a:bodyPr/>
                    <a:lstStyle/>
                    <a:p>
                      <a:pPr marL="342900" lvl="0" indent="-342900" algn="just">
                        <a:lnSpc>
                          <a:spcPct val="115000"/>
                        </a:lnSpc>
                        <a:spcAft>
                          <a:spcPts val="1000"/>
                        </a:spcAft>
                        <a:buFont typeface="+mj-lt"/>
                        <a:buAutoNum type="arabicPeriod"/>
                      </a:pPr>
                      <a:r>
                        <a:rPr lang="en-US" sz="2000" dirty="0">
                          <a:effectLst/>
                        </a:rPr>
                        <a:t>Efficiency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3.86</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05407612"/>
                  </a:ext>
                </a:extLst>
              </a:tr>
              <a:tr h="398554">
                <a:tc>
                  <a:txBody>
                    <a:bodyPr/>
                    <a:lstStyle/>
                    <a:p>
                      <a:pPr marL="342900" lvl="0" indent="-342900" algn="just">
                        <a:lnSpc>
                          <a:spcPct val="115000"/>
                        </a:lnSpc>
                        <a:spcAft>
                          <a:spcPts val="1000"/>
                        </a:spcAft>
                        <a:buFont typeface="+mj-lt"/>
                        <a:buAutoNum type="arabicPeriod"/>
                      </a:pPr>
                      <a:r>
                        <a:rPr lang="en-US" sz="2000" dirty="0">
                          <a:effectLst/>
                        </a:rPr>
                        <a:t>Maintainability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3.73</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51634869"/>
                  </a:ext>
                </a:extLst>
              </a:tr>
              <a:tr h="478777">
                <a:tc>
                  <a:txBody>
                    <a:bodyPr/>
                    <a:lstStyle/>
                    <a:p>
                      <a:pPr marL="342900" lvl="0" indent="-342900" algn="just">
                        <a:lnSpc>
                          <a:spcPct val="115000"/>
                        </a:lnSpc>
                        <a:spcAft>
                          <a:spcPts val="1000"/>
                        </a:spcAft>
                        <a:buFont typeface="+mj-lt"/>
                        <a:buAutoNum type="arabicPeriod"/>
                      </a:pPr>
                      <a:r>
                        <a:rPr lang="en-US" sz="2000" dirty="0">
                          <a:effectLst/>
                        </a:rPr>
                        <a:t>Portability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3.82</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02262630"/>
                  </a:ext>
                </a:extLst>
              </a:tr>
              <a:tr h="398554">
                <a:tc>
                  <a:txBody>
                    <a:bodyPr/>
                    <a:lstStyle/>
                    <a:p>
                      <a:pPr algn="r">
                        <a:lnSpc>
                          <a:spcPct val="115000"/>
                        </a:lnSpc>
                      </a:pPr>
                      <a:r>
                        <a:rPr lang="en-US" sz="2000" u="sng" dirty="0">
                          <a:effectLst/>
                        </a:rPr>
                        <a:t>Overall Weighted Mean</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3.78</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99383929"/>
                  </a:ext>
                </a:extLst>
              </a:tr>
            </a:tbl>
          </a:graphicData>
        </a:graphic>
      </p:graphicFrame>
    </p:spTree>
    <p:extLst>
      <p:ext uri="{BB962C8B-B14F-4D97-AF65-F5344CB8AC3E}">
        <p14:creationId xmlns:p14="http://schemas.microsoft.com/office/powerpoint/2010/main" val="2090521901"/>
      </p:ext>
    </p:extLst>
  </p:cSld>
  <p:clrMapOvr>
    <a:masterClrMapping/>
  </p:clrMapOvr>
  <p:transition spd="med">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52</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CONCLUSION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20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The existing process of the Tourism Office was collection of tourist data through distribution of registration forms in the tourist sites and establishments. Monitoring Techniques observed is by collection of tourists’ data through (a) manual collection; and (b) Google Forms which is being processed by assigned statistician.</a:t>
            </a:r>
            <a:endParaRPr lang="en-PH"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0499569"/>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53</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CONCLUSION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The tourism office encountered difficulties in collecting data because of how network signals are being interrupted specifically to remote areas of Bolinao that has tourist site or establishment. This affects the time to collect, encode, and generate reports in the tourism office. Guests visiting the locale is having inconvenience because of how limited the information are in a status of a destination. </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4160483"/>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54</a:t>
            </a:fld>
            <a:endParaRPr lang="en-US" dirty="0"/>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CONCLUSION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0" y="2180496"/>
            <a:ext cx="12192000" cy="450768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0" algn="just">
              <a:lnSpc>
                <a:spcPct val="200000"/>
              </a:lnSpc>
              <a:buNone/>
            </a:pPr>
            <a:r>
              <a:rPr lang="en-US" sz="1200" b="1" dirty="0">
                <a:effectLst/>
                <a:latin typeface="Courier New" panose="02070309020205020404" pitchFamily="49" charset="0"/>
                <a:ea typeface="Calibri" panose="020F0502020204030204" pitchFamily="34" charset="0"/>
                <a:cs typeface="Times New Roman" panose="02020603050405020304" pitchFamily="18" charset="0"/>
              </a:rPr>
              <a:t>The features of the proposed system are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(a)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Register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account where OTP is implemented,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(b)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User Profile Setting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for users to edit profile information for booking,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(c)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Dashboard</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 where users will see the live counts of people who booked in a destination,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(d)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Live Map Counter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to see the map of Bolinao with pins and live counts,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(e) Booking which allows user to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request entry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to their preferred destination with ticket number generation,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(f)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Manage Request</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 where users will be able to cancel, leave destination, and see status of the booking,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(g)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Staff Account Creation</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 to create staff accounts per destination registered in the system; and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(h</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 Notification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that notifies users for alerts or updates from a destination .</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0912868"/>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55</a:t>
            </a:fld>
            <a:endParaRPr lang="en-US" dirty="0"/>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CONCLUSION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solidFill>
                  <a:srgbClr val="000000"/>
                </a:solidFill>
                <a:effectLst/>
                <a:latin typeface="Courier New" panose="02070309020205020404" pitchFamily="49" charset="0"/>
                <a:ea typeface="Times New Roman" panose="02020603050405020304" pitchFamily="18" charset="0"/>
              </a:rPr>
              <a:t>Based on the results of the proponent’s survey, the weighted mean in terms of functionality, reliability, usability, efficiency, maintenance, and portability is 3.78 which reflects as Acceptable; therefore, the developed web-based system can now be adopted for implementation by the Tourism Office of Bolinao.</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0617660"/>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56</a:t>
            </a:fld>
            <a:endParaRPr lang="en-US" dirty="0"/>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RECOMMENDATIONS</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To use the web-application, the tourism office will be given hands-on training.</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8553136"/>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57</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RECOMMENDATIONS</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effectLst/>
                <a:latin typeface="Courier New" panose="02070309020205020404" pitchFamily="49" charset="0"/>
                <a:ea typeface="Times New Roman" panose="02020603050405020304" pitchFamily="18" charset="0"/>
              </a:rPr>
              <a:t>It is recommended to train the user of the staff accounts of the location in using the web-application specially in cases that there is network signal interruption.</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9799089"/>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58</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RECOMMENDATIONS</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To effectively use the web-application, the tourism office should secure their server and domain to avoid network attacks such as DDoS. </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6456693"/>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59</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RECOMMENDATIONS</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The web-application should be updated through GitHub after implementation. Code collaborators should use branches to create PRs for easy compiling of fixes or updates.</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74987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B7E12A-8BF8-4D3D-842F-D070248D1B08}"/>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3A98EE3D-8CD1-4C3F-BD1C-C98C9596463C}" type="slidenum">
              <a:rPr lang="en-US" smtClean="0"/>
              <a:pPr>
                <a:spcAft>
                  <a:spcPts val="600"/>
                </a:spcAft>
              </a:pPr>
              <a:t>6</a:t>
            </a:fld>
            <a:endParaRPr lang="en-US" dirty="0"/>
          </a:p>
        </p:txBody>
      </p:sp>
      <p:sp>
        <p:nvSpPr>
          <p:cNvPr id="3" name="Footer Placeholder 2">
            <a:extLst>
              <a:ext uri="{FF2B5EF4-FFF2-40B4-BE49-F238E27FC236}">
                <a16:creationId xmlns:a16="http://schemas.microsoft.com/office/drawing/2014/main" id="{1EDDB1DA-AD73-4E32-B7D5-0BD10081893B}"/>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5" name="Title 4">
            <a:extLst>
              <a:ext uri="{FF2B5EF4-FFF2-40B4-BE49-F238E27FC236}">
                <a16:creationId xmlns:a16="http://schemas.microsoft.com/office/drawing/2014/main" id="{9C3D8B0C-EFCA-45C3-A92A-E9B17B93DAF7}"/>
              </a:ext>
            </a:extLst>
          </p:cNvPr>
          <p:cNvSpPr>
            <a:spLocks noGrp="1"/>
          </p:cNvSpPr>
          <p:nvPr>
            <p:ph type="title"/>
          </p:nvPr>
        </p:nvSpPr>
        <p:spPr>
          <a:xfrm>
            <a:off x="581193" y="729658"/>
            <a:ext cx="11029616" cy="988332"/>
          </a:xfrm>
        </p:spPr>
        <p:txBody>
          <a:bodyPr anchor="b">
            <a:normAutofit/>
          </a:bodyPr>
          <a:lstStyle/>
          <a:p>
            <a:r>
              <a:rPr lang="en-US" sz="3200" dirty="0"/>
              <a:t>SCOPE AND DELIMITATION of THE STUDY</a:t>
            </a:r>
            <a:endParaRPr lang="ru-RU" sz="3200" dirty="0"/>
          </a:p>
        </p:txBody>
      </p:sp>
      <p:sp>
        <p:nvSpPr>
          <p:cNvPr id="6" name="Content Placeholder 5">
            <a:extLst>
              <a:ext uri="{FF2B5EF4-FFF2-40B4-BE49-F238E27FC236}">
                <a16:creationId xmlns:a16="http://schemas.microsoft.com/office/drawing/2014/main" id="{1E9EACF6-E8C5-485F-B9F8-6F314C3308D6}"/>
              </a:ext>
            </a:extLst>
          </p:cNvPr>
          <p:cNvSpPr>
            <a:spLocks noGrp="1"/>
          </p:cNvSpPr>
          <p:nvPr>
            <p:ph sz="half" idx="1"/>
          </p:nvPr>
        </p:nvSpPr>
        <p:spPr>
          <a:xfrm>
            <a:off x="581192" y="2228003"/>
            <a:ext cx="5514808" cy="3708340"/>
          </a:xfrm>
        </p:spPr>
        <p:txBody>
          <a:bodyPr anchor="ctr">
            <a:normAutofit fontScale="85000" lnSpcReduction="20000"/>
          </a:bodyPr>
          <a:lstStyle/>
          <a:p>
            <a:pPr marL="216000" indent="-216000">
              <a:buFont typeface="Wingdings" panose="05000000000000000000" pitchFamily="2" charset="2"/>
              <a:buChar char="§"/>
            </a:pPr>
            <a:r>
              <a:rPr lang="en-US" sz="2400" b="1" dirty="0"/>
              <a:t>Bolinao is chosen locale of the study</a:t>
            </a:r>
            <a:endParaRPr lang="en-US" sz="2400" b="1" dirty="0">
              <a:effectLst/>
            </a:endParaRPr>
          </a:p>
          <a:p>
            <a:pPr marL="216000" indent="-216000">
              <a:buFont typeface="Wingdings" panose="05000000000000000000" pitchFamily="2" charset="2"/>
              <a:buChar char="§"/>
            </a:pPr>
            <a:r>
              <a:rPr lang="en-US" sz="2400" b="1" dirty="0">
                <a:effectLst/>
              </a:rPr>
              <a:t>Tourist Account &amp; Activity Management</a:t>
            </a:r>
          </a:p>
          <a:p>
            <a:pPr marL="216000" indent="-216000">
              <a:buFont typeface="Wingdings" panose="05000000000000000000" pitchFamily="2" charset="2"/>
              <a:buChar char="§"/>
            </a:pPr>
            <a:r>
              <a:rPr lang="en-US" sz="2400" b="1" dirty="0">
                <a:effectLst/>
              </a:rPr>
              <a:t>Real-time Monitoring with Visual Map</a:t>
            </a:r>
            <a:endParaRPr lang="en-US" sz="2400" b="1" dirty="0"/>
          </a:p>
          <a:p>
            <a:pPr marL="216000" indent="-216000">
              <a:buFont typeface="Wingdings" panose="05000000000000000000" pitchFamily="2" charset="2"/>
              <a:buChar char="§"/>
            </a:pPr>
            <a:r>
              <a:rPr lang="en-US" sz="2400" b="1" dirty="0">
                <a:effectLst/>
              </a:rPr>
              <a:t>Tourist Data Collection</a:t>
            </a:r>
          </a:p>
          <a:p>
            <a:pPr marL="216000" indent="-216000">
              <a:buFont typeface="Wingdings" panose="05000000000000000000" pitchFamily="2" charset="2"/>
              <a:buChar char="§"/>
            </a:pPr>
            <a:r>
              <a:rPr lang="en-US" sz="2400" b="1" dirty="0">
                <a:effectLst/>
              </a:rPr>
              <a:t>List of Registered Establishments</a:t>
            </a:r>
            <a:endParaRPr lang="en-US" sz="2400" b="1" dirty="0"/>
          </a:p>
          <a:p>
            <a:pPr marL="216000" indent="-216000">
              <a:buFont typeface="Wingdings" panose="05000000000000000000" pitchFamily="2" charset="2"/>
              <a:buChar char="§"/>
            </a:pPr>
            <a:endParaRPr lang="en-US" sz="2400" b="1" u="sng" strike="noStrike" dirty="0">
              <a:effectLst/>
            </a:endParaRPr>
          </a:p>
          <a:p>
            <a:pPr marL="216000" indent="-216000">
              <a:buFont typeface="Wingdings" panose="05000000000000000000" pitchFamily="2" charset="2"/>
              <a:buChar char="§"/>
            </a:pPr>
            <a:r>
              <a:rPr lang="en-US" sz="2400" b="1" u="sng" dirty="0"/>
              <a:t>NO Financial Transactions(e.g. Payments for Booking)</a:t>
            </a:r>
          </a:p>
          <a:p>
            <a:pPr marL="216000" indent="-216000">
              <a:buFont typeface="Wingdings" panose="05000000000000000000" pitchFamily="2" charset="2"/>
              <a:buChar char="§"/>
            </a:pPr>
            <a:r>
              <a:rPr lang="en-US" sz="2400" b="1" u="sng" strike="noStrike" dirty="0">
                <a:effectLst/>
              </a:rPr>
              <a:t>Maintenance of the web-system after deployment is not included in the study.</a:t>
            </a:r>
          </a:p>
        </p:txBody>
      </p:sp>
      <p:pic>
        <p:nvPicPr>
          <p:cNvPr id="9" name="Picture 8">
            <a:extLst>
              <a:ext uri="{FF2B5EF4-FFF2-40B4-BE49-F238E27FC236}">
                <a16:creationId xmlns:a16="http://schemas.microsoft.com/office/drawing/2014/main" id="{3B24FA03-D552-94FD-DAE7-ED7CE1A8704D}"/>
              </a:ext>
            </a:extLst>
          </p:cNvPr>
          <p:cNvPicPr>
            <a:picLocks noChangeAspect="1"/>
          </p:cNvPicPr>
          <p:nvPr/>
        </p:nvPicPr>
        <p:blipFill>
          <a:blip r:embed="rId4"/>
          <a:stretch>
            <a:fillRect/>
          </a:stretch>
        </p:blipFill>
        <p:spPr>
          <a:xfrm>
            <a:off x="8796927" y="3538233"/>
            <a:ext cx="2034383" cy="2373447"/>
          </a:xfrm>
          <a:prstGeom prst="rect">
            <a:avLst/>
          </a:prstGeom>
        </p:spPr>
      </p:pic>
      <p:pic>
        <p:nvPicPr>
          <p:cNvPr id="11" name="Picture 10">
            <a:extLst>
              <a:ext uri="{FF2B5EF4-FFF2-40B4-BE49-F238E27FC236}">
                <a16:creationId xmlns:a16="http://schemas.microsoft.com/office/drawing/2014/main" id="{E14814B5-A33E-ADFD-46BA-114C768C6D88}"/>
              </a:ext>
            </a:extLst>
          </p:cNvPr>
          <p:cNvPicPr>
            <a:picLocks noChangeAspect="1"/>
          </p:cNvPicPr>
          <p:nvPr/>
        </p:nvPicPr>
        <p:blipFill>
          <a:blip r:embed="rId5"/>
          <a:stretch>
            <a:fillRect/>
          </a:stretch>
        </p:blipFill>
        <p:spPr>
          <a:xfrm>
            <a:off x="6710933" y="1969877"/>
            <a:ext cx="2085994" cy="2503193"/>
          </a:xfrm>
          <a:prstGeom prst="rect">
            <a:avLst/>
          </a:prstGeom>
        </p:spPr>
      </p:pic>
    </p:spTree>
    <p:extLst>
      <p:ext uri="{BB962C8B-B14F-4D97-AF65-F5344CB8AC3E}">
        <p14:creationId xmlns:p14="http://schemas.microsoft.com/office/powerpoint/2010/main" val="340387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9" dur="500"/>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4" dur="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randombar(horizontal)">
                                      <p:cBhvr>
                                        <p:cTn id="29" dur="500"/>
                                        <p:tgtEl>
                                          <p:spTgt spid="6">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Effect transition="in" filter="randombar(horizontal)">
                                      <p:cBhvr>
                                        <p:cTn id="34" dur="500"/>
                                        <p:tgtEl>
                                          <p:spTgt spid="6">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6">
                                            <p:txEl>
                                              <p:pRg st="6" end="6"/>
                                            </p:txEl>
                                          </p:spTgt>
                                        </p:tgtEl>
                                        <p:attrNameLst>
                                          <p:attrName>style.visibility</p:attrName>
                                        </p:attrNameLst>
                                      </p:cBhvr>
                                      <p:to>
                                        <p:strVal val="visible"/>
                                      </p:to>
                                    </p:set>
                                    <p:animEffect transition="in" filter="randombar(horizontal)">
                                      <p:cBhvr>
                                        <p:cTn id="46" dur="500"/>
                                        <p:tgtEl>
                                          <p:spTgt spid="6">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animEffect transition="in" filter="randombar(horizontal)">
                                      <p:cBhvr>
                                        <p:cTn id="51"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1059226" y="4262316"/>
            <a:ext cx="9391524" cy="988332"/>
          </a:xfrm>
        </p:spPr>
        <p:txBody>
          <a:bodyPr vert="horz" lIns="91440" tIns="45720" rIns="91440" bIns="45720" rtlCol="0" anchor="b" anchorCtr="0">
            <a:normAutofit/>
          </a:bodyPr>
          <a:lstStyle/>
          <a:p>
            <a:r>
              <a:rPr lang="en-US" b="0" kern="1200" cap="all" dirty="0">
                <a:latin typeface="+mj-lt"/>
                <a:ea typeface="+mj-ea"/>
                <a:cs typeface="+mj-cs"/>
              </a:rPr>
              <a:t>DEMONSTRATION OF SYSTEM</a:t>
            </a:r>
          </a:p>
        </p:txBody>
      </p:sp>
      <p:pic>
        <p:nvPicPr>
          <p:cNvPr id="11" name="Picture 10">
            <a:extLst>
              <a:ext uri="{FF2B5EF4-FFF2-40B4-BE49-F238E27FC236}">
                <a16:creationId xmlns:a16="http://schemas.microsoft.com/office/drawing/2014/main" id="{97D1F0FA-DF20-A7DA-8CC8-D9047F4EC24E}"/>
              </a:ext>
            </a:extLst>
          </p:cNvPr>
          <p:cNvPicPr>
            <a:picLocks noChangeAspect="1"/>
          </p:cNvPicPr>
          <p:nvPr/>
        </p:nvPicPr>
        <p:blipFill rotWithShape="1">
          <a:blip r:embed="rId3"/>
          <a:srcRect t="9128" r="-2" b="28295"/>
          <a:stretch/>
        </p:blipFill>
        <p:spPr>
          <a:xfrm>
            <a:off x="441325" y="606425"/>
            <a:ext cx="11304588" cy="3536950"/>
          </a:xfrm>
          <a:prstGeom prst="rect">
            <a:avLst/>
          </a:prstGeom>
          <a:noFill/>
        </p:spPr>
      </p:pic>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60</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1058863" y="5303610"/>
            <a:ext cx="9391888" cy="614363"/>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kern="1200" dirty="0">
                <a:solidFill>
                  <a:schemeClr val="bg2">
                    <a:lumMod val="75000"/>
                  </a:schemeClr>
                </a:solidFill>
                <a:effectLst/>
                <a:latin typeface="+mn-lt"/>
                <a:ea typeface="+mn-ea"/>
                <a:cs typeface="+mn-cs"/>
              </a:rPr>
              <a:t>Please use your phone to scan this QR Code. Or Connect to: &lt;&lt;add Wi-Fi connection here&gt;&gt; and go to your browser and enter this URL: &lt;&lt;input hosting route&gt;&gt;</a:t>
            </a:r>
          </a:p>
        </p:txBody>
      </p:sp>
    </p:spTree>
    <p:extLst>
      <p:ext uri="{BB962C8B-B14F-4D97-AF65-F5344CB8AC3E}">
        <p14:creationId xmlns:p14="http://schemas.microsoft.com/office/powerpoint/2010/main" val="20905355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EC38A0-3DAB-4B29-9BBE-45A9EBDBF417}"/>
              </a:ext>
            </a:extLst>
          </p:cNvPr>
          <p:cNvSpPr>
            <a:spLocks noGrp="1"/>
          </p:cNvSpPr>
          <p:nvPr>
            <p:ph type="title"/>
          </p:nvPr>
        </p:nvSpPr>
        <p:spPr/>
        <p:txBody>
          <a:bodyPr/>
          <a:lstStyle/>
          <a:p>
            <a:r>
              <a:rPr lang="en-US" dirty="0"/>
              <a:t>THANK YOU!</a:t>
            </a:r>
            <a:endParaRPr lang="ru-RU" dirty="0"/>
          </a:p>
        </p:txBody>
      </p:sp>
      <p:pic>
        <p:nvPicPr>
          <p:cNvPr id="14" name="Picture Placeholder 13" descr="Young women in a library">
            <a:extLst>
              <a:ext uri="{FF2B5EF4-FFF2-40B4-BE49-F238E27FC236}">
                <a16:creationId xmlns:a16="http://schemas.microsoft.com/office/drawing/2014/main" id="{E923BD5B-22B6-4E92-B95F-5F7B6467380E}"/>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p:blipFill>
        <p:spPr>
          <a:xfrm>
            <a:off x="450662" y="606425"/>
            <a:ext cx="11285913" cy="3536950"/>
          </a:xfrm>
          <a:prstGeom prst="rect">
            <a:avLst/>
          </a:prstGeom>
        </p:spPr>
      </p:pic>
    </p:spTree>
    <p:extLst>
      <p:ext uri="{BB962C8B-B14F-4D97-AF65-F5344CB8AC3E}">
        <p14:creationId xmlns:p14="http://schemas.microsoft.com/office/powerpoint/2010/main" val="379830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581193" y="729658"/>
            <a:ext cx="11029616" cy="576421"/>
          </a:xfrm>
          <a:prstGeom prst="rect">
            <a:avLst/>
          </a:prstGeom>
        </p:spPr>
        <p:txBody>
          <a:bodyPr vert="horz" lIns="91440" tIns="45720" rIns="91440" bIns="45720" rtlCol="0" anchor="b">
            <a:normAutofit fontScale="90000"/>
          </a:bodyPr>
          <a:lstStyle/>
          <a:p>
            <a:pPr algn="ctr"/>
            <a:r>
              <a:rPr lang="en-US" sz="3200" b="1" dirty="0">
                <a:latin typeface="Courier New" panose="02070309020205020404" pitchFamily="49" charset="0"/>
                <a:cs typeface="Courier New" panose="02070309020205020404" pitchFamily="49" charset="0"/>
              </a:rPr>
              <a:t>METHODOLOGY</a:t>
            </a:r>
          </a:p>
        </p:txBody>
      </p:sp>
      <p:graphicFrame>
        <p:nvGraphicFramePr>
          <p:cNvPr id="16" name="Content Placeholder 4" descr="SmartArt object">
            <a:extLst>
              <a:ext uri="{FF2B5EF4-FFF2-40B4-BE49-F238E27FC236}">
                <a16:creationId xmlns:a16="http://schemas.microsoft.com/office/drawing/2014/main" id="{F35B8AB0-B78B-405A-AC99-8E100E28E890}"/>
              </a:ext>
            </a:extLst>
          </p:cNvPr>
          <p:cNvGraphicFramePr>
            <a:graphicFrameLocks noGrp="1"/>
          </p:cNvGraphicFramePr>
          <p:nvPr>
            <p:ph sz="half" idx="1"/>
            <p:extLst>
              <p:ext uri="{D42A27DB-BD31-4B8C-83A1-F6EECF244321}">
                <p14:modId xmlns:p14="http://schemas.microsoft.com/office/powerpoint/2010/main" val="1636757892"/>
              </p:ext>
            </p:extLst>
          </p:nvPr>
        </p:nvGraphicFramePr>
        <p:xfrm>
          <a:off x="445729" y="2563921"/>
          <a:ext cx="5422390" cy="298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oter Placeholder 2">
            <a:extLst>
              <a:ext uri="{FF2B5EF4-FFF2-40B4-BE49-F238E27FC236}">
                <a16:creationId xmlns:a16="http://schemas.microsoft.com/office/drawing/2014/main" id="{4EF15B35-3E87-AB47-A668-38DD000ADF27}"/>
              </a:ext>
            </a:extLst>
          </p:cNvPr>
          <p:cNvSpPr>
            <a:spLocks noGrp="1"/>
          </p:cNvSpPr>
          <p:nvPr>
            <p:ph type="ftr" sz="quarter" idx="11"/>
          </p:nvPr>
        </p:nvSpPr>
        <p:spPr>
          <a:xfrm>
            <a:off x="355101" y="6446838"/>
            <a:ext cx="6818262" cy="365125"/>
          </a:xfrm>
          <a:prstGeom prst="rect">
            <a:avLst/>
          </a:prstGeom>
        </p:spPr>
        <p:txBody>
          <a:bodyPr vert="horz" lIns="91440" tIns="45720" rIns="91440" bIns="45720" rtlCol="0" anchor="ctr">
            <a:normAutofit/>
          </a:bodyPr>
          <a:lstStyle/>
          <a:p>
            <a:pPr defTabSz="457200">
              <a:spcAft>
                <a:spcPts val="600"/>
              </a:spcAft>
            </a:pPr>
            <a:r>
              <a:rPr lang="en-US" kern="1200" cap="all" dirty="0">
                <a:latin typeface="Courier New" panose="02070309020205020404" pitchFamily="49" charset="0"/>
                <a:cs typeface="Courier New" panose="02070309020205020404" pitchFamily="49" charset="0"/>
              </a:rPr>
              <a:t>Teach a Course</a:t>
            </a:r>
          </a:p>
        </p:txBody>
      </p:sp>
      <p:sp>
        <p:nvSpPr>
          <p:cNvPr id="4" name="Slide Number Placeholder 3">
            <a:extLst>
              <a:ext uri="{FF2B5EF4-FFF2-40B4-BE49-F238E27FC236}">
                <a16:creationId xmlns:a16="http://schemas.microsoft.com/office/drawing/2014/main" id="{85AABE02-3816-F449-8686-534CFAFAAD82}"/>
              </a:ext>
            </a:extLst>
          </p:cNvPr>
          <p:cNvSpPr>
            <a:spLocks noGrp="1"/>
          </p:cNvSpPr>
          <p:nvPr>
            <p:ph type="sldNum" sz="quarter" idx="12"/>
          </p:nvPr>
        </p:nvSpPr>
        <p:spPr>
          <a:xfrm>
            <a:off x="10795365" y="6423914"/>
            <a:ext cx="1052510" cy="365125"/>
          </a:xfrm>
          <a:prstGeom prst="rect">
            <a:avLst/>
          </a:prstGeom>
        </p:spPr>
        <p:txBody>
          <a:bodyPr vert="horz" lIns="91440" tIns="45720" rIns="91440" bIns="45720" rtlCol="0" anchor="ctr">
            <a:normAutofit/>
          </a:bodyPr>
          <a:lstStyle/>
          <a:p>
            <a:pPr defTabSz="457200">
              <a:spcAft>
                <a:spcPts val="600"/>
              </a:spcAft>
            </a:pPr>
            <a:fld id="{3A98EE3D-8CD1-4C3F-BD1C-C98C9596463C}" type="slidenum">
              <a:rPr lang="en-US" smtClean="0">
                <a:latin typeface="Courier New" panose="02070309020205020404" pitchFamily="49" charset="0"/>
                <a:cs typeface="Courier New" panose="02070309020205020404" pitchFamily="49" charset="0"/>
              </a:rPr>
              <a:pPr defTabSz="457200">
                <a:spcAft>
                  <a:spcPts val="600"/>
                </a:spcAft>
              </a:pPr>
              <a:t>7</a:t>
            </a:fld>
            <a:endParaRPr lang="en-US"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0F46B85E-37E5-0C97-F823-2FB5CD6837F0}"/>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19704" y="2200996"/>
            <a:ext cx="5331397" cy="3934486"/>
          </a:xfrm>
          <a:prstGeom prst="rect">
            <a:avLst/>
          </a:prstGeom>
          <a:noFill/>
          <a:ln>
            <a:noFill/>
          </a:ln>
        </p:spPr>
      </p:pic>
    </p:spTree>
    <p:extLst>
      <p:ext uri="{BB962C8B-B14F-4D97-AF65-F5344CB8AC3E}">
        <p14:creationId xmlns:p14="http://schemas.microsoft.com/office/powerpoint/2010/main" val="1432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581193" y="729658"/>
            <a:ext cx="11029616" cy="576421"/>
          </a:xfrm>
          <a:prstGeom prst="rect">
            <a:avLst/>
          </a:prstGeom>
        </p:spPr>
        <p:txBody>
          <a:bodyPr vert="horz" lIns="91440" tIns="45720" rIns="91440" bIns="45720" rtlCol="0" anchor="b">
            <a:normAutofit fontScale="90000"/>
          </a:bodyPr>
          <a:lstStyle/>
          <a:p>
            <a:pPr algn="ctr"/>
            <a:r>
              <a:rPr lang="en-US" sz="3200" b="1" dirty="0">
                <a:latin typeface="Courier New" panose="02070309020205020404" pitchFamily="49" charset="0"/>
                <a:cs typeface="Courier New" panose="02070309020205020404" pitchFamily="49" charset="0"/>
              </a:rPr>
              <a:t>METHODOLOGY</a:t>
            </a:r>
          </a:p>
        </p:txBody>
      </p:sp>
      <p:sp>
        <p:nvSpPr>
          <p:cNvPr id="3" name="Footer Placeholder 2">
            <a:extLst>
              <a:ext uri="{FF2B5EF4-FFF2-40B4-BE49-F238E27FC236}">
                <a16:creationId xmlns:a16="http://schemas.microsoft.com/office/drawing/2014/main" id="{4EF15B35-3E87-AB47-A668-38DD000ADF27}"/>
              </a:ext>
            </a:extLst>
          </p:cNvPr>
          <p:cNvSpPr>
            <a:spLocks noGrp="1"/>
          </p:cNvSpPr>
          <p:nvPr>
            <p:ph type="ftr" sz="quarter" idx="11"/>
          </p:nvPr>
        </p:nvSpPr>
        <p:spPr>
          <a:xfrm>
            <a:off x="355101" y="6446838"/>
            <a:ext cx="6818262" cy="365125"/>
          </a:xfrm>
          <a:prstGeom prst="rect">
            <a:avLst/>
          </a:prstGeom>
        </p:spPr>
        <p:txBody>
          <a:bodyPr vert="horz" lIns="91440" tIns="45720" rIns="91440" bIns="45720" rtlCol="0" anchor="ctr">
            <a:normAutofit/>
          </a:bodyPr>
          <a:lstStyle/>
          <a:p>
            <a:pPr defTabSz="457200">
              <a:spcAft>
                <a:spcPts val="600"/>
              </a:spcAft>
            </a:pPr>
            <a:r>
              <a:rPr lang="en-US" kern="1200" cap="all" dirty="0">
                <a:latin typeface="Courier New" panose="02070309020205020404" pitchFamily="49" charset="0"/>
                <a:cs typeface="Courier New" panose="02070309020205020404" pitchFamily="49" charset="0"/>
              </a:rPr>
              <a:t>Teach a Course</a:t>
            </a:r>
          </a:p>
        </p:txBody>
      </p:sp>
      <p:sp>
        <p:nvSpPr>
          <p:cNvPr id="4" name="Slide Number Placeholder 3">
            <a:extLst>
              <a:ext uri="{FF2B5EF4-FFF2-40B4-BE49-F238E27FC236}">
                <a16:creationId xmlns:a16="http://schemas.microsoft.com/office/drawing/2014/main" id="{85AABE02-3816-F449-8686-534CFAFAAD82}"/>
              </a:ext>
            </a:extLst>
          </p:cNvPr>
          <p:cNvSpPr>
            <a:spLocks noGrp="1"/>
          </p:cNvSpPr>
          <p:nvPr>
            <p:ph type="sldNum" sz="quarter" idx="12"/>
          </p:nvPr>
        </p:nvSpPr>
        <p:spPr>
          <a:xfrm>
            <a:off x="10795365" y="6423914"/>
            <a:ext cx="1052510" cy="365125"/>
          </a:xfrm>
          <a:prstGeom prst="rect">
            <a:avLst/>
          </a:prstGeom>
        </p:spPr>
        <p:txBody>
          <a:bodyPr vert="horz" lIns="91440" tIns="45720" rIns="91440" bIns="45720" rtlCol="0" anchor="ctr">
            <a:normAutofit/>
          </a:bodyPr>
          <a:lstStyle/>
          <a:p>
            <a:pPr defTabSz="457200">
              <a:spcAft>
                <a:spcPts val="600"/>
              </a:spcAft>
            </a:pPr>
            <a:fld id="{3A98EE3D-8CD1-4C3F-BD1C-C98C9596463C}" type="slidenum">
              <a:rPr lang="en-US" smtClean="0">
                <a:latin typeface="Courier New" panose="02070309020205020404" pitchFamily="49" charset="0"/>
                <a:cs typeface="Courier New" panose="02070309020205020404" pitchFamily="49" charset="0"/>
              </a:rPr>
              <a:pPr defTabSz="457200">
                <a:spcAft>
                  <a:spcPts val="600"/>
                </a:spcAft>
              </a:pPr>
              <a:t>8</a:t>
            </a:fld>
            <a:endParaRPr lang="en-US" dirty="0">
              <a:latin typeface="Courier New" panose="02070309020205020404" pitchFamily="49" charset="0"/>
              <a:cs typeface="Courier New" panose="02070309020205020404" pitchFamily="49" charset="0"/>
            </a:endParaRPr>
          </a:p>
        </p:txBody>
      </p:sp>
      <p:pic>
        <p:nvPicPr>
          <p:cNvPr id="9" name="Picture 8" descr="A picture containing clipart&#10;&#10;Description automatically generated">
            <a:extLst>
              <a:ext uri="{FF2B5EF4-FFF2-40B4-BE49-F238E27FC236}">
                <a16:creationId xmlns:a16="http://schemas.microsoft.com/office/drawing/2014/main" id="{26F47B45-3548-6E08-45C8-A38FE151CE51}"/>
              </a:ext>
            </a:extLst>
          </p:cNvPr>
          <p:cNvPicPr>
            <a:picLocks noChangeAspect="1"/>
          </p:cNvPicPr>
          <p:nvPr/>
        </p:nvPicPr>
        <p:blipFill>
          <a:blip r:embed="rId4"/>
          <a:stretch>
            <a:fillRect/>
          </a:stretch>
        </p:blipFill>
        <p:spPr>
          <a:xfrm>
            <a:off x="1422460" y="1946520"/>
            <a:ext cx="1659910" cy="1593514"/>
          </a:xfrm>
          <a:prstGeom prst="rect">
            <a:avLst/>
          </a:prstGeom>
        </p:spPr>
      </p:pic>
      <p:sp>
        <p:nvSpPr>
          <p:cNvPr id="5" name="Content Placeholder 5">
            <a:extLst>
              <a:ext uri="{FF2B5EF4-FFF2-40B4-BE49-F238E27FC236}">
                <a16:creationId xmlns:a16="http://schemas.microsoft.com/office/drawing/2014/main" id="{B088F108-2488-F9EC-50B1-2D1475ACC6FD}"/>
              </a:ext>
            </a:extLst>
          </p:cNvPr>
          <p:cNvSpPr>
            <a:spLocks noGrp="1"/>
          </p:cNvSpPr>
          <p:nvPr>
            <p:ph sz="half" idx="1"/>
          </p:nvPr>
        </p:nvSpPr>
        <p:spPr>
          <a:xfrm>
            <a:off x="1191006" y="3636461"/>
            <a:ext cx="2122818" cy="576422"/>
          </a:xfrm>
        </p:spPr>
        <p:style>
          <a:lnRef idx="2">
            <a:schemeClr val="accent2"/>
          </a:lnRef>
          <a:fillRef idx="1">
            <a:schemeClr val="lt1"/>
          </a:fillRef>
          <a:effectRef idx="0">
            <a:schemeClr val="accent2"/>
          </a:effectRef>
          <a:fontRef idx="minor">
            <a:schemeClr val="dk1"/>
          </a:fontRef>
        </p:style>
        <p:txBody>
          <a:bodyPr anchor="ctr">
            <a:normAutofit/>
          </a:bodyPr>
          <a:lstStyle/>
          <a:p>
            <a:pPr marL="0" indent="0" algn="ctr">
              <a:buNone/>
            </a:pPr>
            <a:r>
              <a:rPr lang="en-US" sz="2000" b="1" dirty="0">
                <a:latin typeface="Courier New" panose="02070309020205020404" pitchFamily="49" charset="0"/>
                <a:cs typeface="Courier New" panose="02070309020205020404" pitchFamily="49" charset="0"/>
              </a:rPr>
              <a:t>FAST</a:t>
            </a:r>
            <a:endParaRPr lang="fil-PH" sz="2000" b="1" u="none" strike="noStrike" dirty="0">
              <a:effectLst/>
              <a:latin typeface="Courier New" panose="02070309020205020404" pitchFamily="49" charset="0"/>
              <a:cs typeface="Courier New" panose="02070309020205020404" pitchFamily="49" charset="0"/>
            </a:endParaRPr>
          </a:p>
        </p:txBody>
      </p:sp>
      <p:pic>
        <p:nvPicPr>
          <p:cNvPr id="10" name="Picture 9" descr="A picture containing qr code&#10;&#10;Description automatically generated">
            <a:extLst>
              <a:ext uri="{FF2B5EF4-FFF2-40B4-BE49-F238E27FC236}">
                <a16:creationId xmlns:a16="http://schemas.microsoft.com/office/drawing/2014/main" id="{9503E2DF-0BC4-C61A-4F93-32FACB4383C0}"/>
              </a:ext>
            </a:extLst>
          </p:cNvPr>
          <p:cNvPicPr>
            <a:picLocks noChangeAspect="1"/>
          </p:cNvPicPr>
          <p:nvPr/>
        </p:nvPicPr>
        <p:blipFill>
          <a:blip r:embed="rId5"/>
          <a:stretch>
            <a:fillRect/>
          </a:stretch>
        </p:blipFill>
        <p:spPr>
          <a:xfrm>
            <a:off x="4916422" y="2042946"/>
            <a:ext cx="1315488" cy="1593515"/>
          </a:xfrm>
          <a:prstGeom prst="rect">
            <a:avLst/>
          </a:prstGeom>
        </p:spPr>
      </p:pic>
      <p:sp>
        <p:nvSpPr>
          <p:cNvPr id="11" name="Content Placeholder 5">
            <a:extLst>
              <a:ext uri="{FF2B5EF4-FFF2-40B4-BE49-F238E27FC236}">
                <a16:creationId xmlns:a16="http://schemas.microsoft.com/office/drawing/2014/main" id="{4A383459-1D4B-139B-9BAC-F2272197AF76}"/>
              </a:ext>
            </a:extLst>
          </p:cNvPr>
          <p:cNvSpPr txBox="1">
            <a:spLocks/>
          </p:cNvSpPr>
          <p:nvPr/>
        </p:nvSpPr>
        <p:spPr>
          <a:xfrm>
            <a:off x="3898018" y="3636461"/>
            <a:ext cx="3168988" cy="57642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62500" lnSpcReduction="2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2800" b="1" dirty="0">
                <a:latin typeface="Courier New" panose="02070309020205020404" pitchFamily="49" charset="0"/>
                <a:cs typeface="Courier New" panose="02070309020205020404" pitchFamily="49" charset="0"/>
              </a:rPr>
              <a:t>CREATIVE AND INNOVATIVE</a:t>
            </a:r>
            <a:endParaRPr lang="fil-PH" sz="2800" b="1" dirty="0">
              <a:latin typeface="Courier New" panose="02070309020205020404" pitchFamily="49" charset="0"/>
              <a:cs typeface="Courier New" panose="02070309020205020404" pitchFamily="49" charset="0"/>
            </a:endParaRPr>
          </a:p>
        </p:txBody>
      </p:sp>
      <p:pic>
        <p:nvPicPr>
          <p:cNvPr id="13" name="Picture 12" descr="A picture containing text&#10;&#10;Description automatically generated">
            <a:extLst>
              <a:ext uri="{FF2B5EF4-FFF2-40B4-BE49-F238E27FC236}">
                <a16:creationId xmlns:a16="http://schemas.microsoft.com/office/drawing/2014/main" id="{4858BF96-9181-9670-422E-381B3C134181}"/>
              </a:ext>
            </a:extLst>
          </p:cNvPr>
          <p:cNvPicPr>
            <a:picLocks noChangeAspect="1"/>
          </p:cNvPicPr>
          <p:nvPr/>
        </p:nvPicPr>
        <p:blipFill>
          <a:blip r:embed="rId6"/>
          <a:stretch>
            <a:fillRect/>
          </a:stretch>
        </p:blipFill>
        <p:spPr>
          <a:xfrm>
            <a:off x="6932975" y="1946520"/>
            <a:ext cx="4914900" cy="2171700"/>
          </a:xfrm>
          <a:prstGeom prst="rect">
            <a:avLst/>
          </a:prstGeom>
        </p:spPr>
      </p:pic>
      <p:sp>
        <p:nvSpPr>
          <p:cNvPr id="14" name="Content Placeholder 5">
            <a:extLst>
              <a:ext uri="{FF2B5EF4-FFF2-40B4-BE49-F238E27FC236}">
                <a16:creationId xmlns:a16="http://schemas.microsoft.com/office/drawing/2014/main" id="{1A8F5E48-93F9-2F18-8C59-4129001C53C5}"/>
              </a:ext>
            </a:extLst>
          </p:cNvPr>
          <p:cNvSpPr txBox="1">
            <a:spLocks/>
          </p:cNvSpPr>
          <p:nvPr/>
        </p:nvSpPr>
        <p:spPr>
          <a:xfrm>
            <a:off x="7805931" y="4383531"/>
            <a:ext cx="3168988" cy="57642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62500" lnSpcReduction="2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2800" b="1" dirty="0">
                <a:latin typeface="Courier New" panose="02070309020205020404" pitchFamily="49" charset="0"/>
                <a:cs typeface="Courier New" panose="02070309020205020404" pitchFamily="49" charset="0"/>
              </a:rPr>
              <a:t>IMPROVED PRODUCT QUALITY</a:t>
            </a:r>
            <a:endParaRPr lang="fil-PH" sz="2800" b="1" dirty="0">
              <a:latin typeface="Courier New" panose="02070309020205020404" pitchFamily="49" charset="0"/>
              <a:cs typeface="Courier New" panose="02070309020205020404" pitchFamily="49" charset="0"/>
            </a:endParaRPr>
          </a:p>
        </p:txBody>
      </p:sp>
      <p:sp>
        <p:nvSpPr>
          <p:cNvPr id="15" name="Content Placeholder 5">
            <a:extLst>
              <a:ext uri="{FF2B5EF4-FFF2-40B4-BE49-F238E27FC236}">
                <a16:creationId xmlns:a16="http://schemas.microsoft.com/office/drawing/2014/main" id="{519A8B87-5AE4-8FCE-5B54-6F46630F3AD0}"/>
              </a:ext>
            </a:extLst>
          </p:cNvPr>
          <p:cNvSpPr txBox="1">
            <a:spLocks/>
          </p:cNvSpPr>
          <p:nvPr/>
        </p:nvSpPr>
        <p:spPr>
          <a:xfrm>
            <a:off x="2405178" y="5965079"/>
            <a:ext cx="3168988" cy="57642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b="1" dirty="0">
                <a:effectLst/>
                <a:latin typeface="Courier New" panose="02070309020205020404" pitchFamily="49" charset="0"/>
                <a:ea typeface="Courier New" panose="02070309020205020404" pitchFamily="49" charset="0"/>
              </a:rPr>
              <a:t>STAKEHOLDER SATISFACTION</a:t>
            </a:r>
            <a:endParaRPr lang="fil-PH" sz="2800" b="1" dirty="0">
              <a:latin typeface="Courier New" panose="02070309020205020404" pitchFamily="49" charset="0"/>
              <a:cs typeface="Courier New" panose="02070309020205020404" pitchFamily="49" charset="0"/>
            </a:endParaRPr>
          </a:p>
        </p:txBody>
      </p:sp>
      <p:pic>
        <p:nvPicPr>
          <p:cNvPr id="17" name="Picture 16" descr="A picture containing text, clipart&#10;&#10;Description automatically generated">
            <a:extLst>
              <a:ext uri="{FF2B5EF4-FFF2-40B4-BE49-F238E27FC236}">
                <a16:creationId xmlns:a16="http://schemas.microsoft.com/office/drawing/2014/main" id="{1FB0E710-5A48-6B35-A659-192D44D6BD71}"/>
              </a:ext>
            </a:extLst>
          </p:cNvPr>
          <p:cNvPicPr>
            <a:picLocks noChangeAspect="1"/>
          </p:cNvPicPr>
          <p:nvPr/>
        </p:nvPicPr>
        <p:blipFill>
          <a:blip r:embed="rId7"/>
          <a:stretch>
            <a:fillRect/>
          </a:stretch>
        </p:blipFill>
        <p:spPr>
          <a:xfrm>
            <a:off x="3408154" y="4747399"/>
            <a:ext cx="979728" cy="1034157"/>
          </a:xfrm>
          <a:prstGeom prst="rect">
            <a:avLst/>
          </a:prstGeom>
        </p:spPr>
      </p:pic>
    </p:spTree>
    <p:extLst>
      <p:ext uri="{BB962C8B-B14F-4D97-AF65-F5344CB8AC3E}">
        <p14:creationId xmlns:p14="http://schemas.microsoft.com/office/powerpoint/2010/main" val="79884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anim calcmode="lin" valueType="num">
                                      <p:cBhvr>
                                        <p:cTn id="8" dur="500" fill="hold"/>
                                        <p:tgtEl>
                                          <p:spTgt spid="5">
                                            <p:bg/>
                                          </p:spTgt>
                                        </p:tgtEl>
                                        <p:attrNameLst>
                                          <p:attrName>ppt_x</p:attrName>
                                        </p:attrNameLst>
                                      </p:cBhvr>
                                      <p:tavLst>
                                        <p:tav tm="0">
                                          <p:val>
                                            <p:strVal val="#ppt_x"/>
                                          </p:val>
                                        </p:tav>
                                        <p:tav tm="100000">
                                          <p:val>
                                            <p:strVal val="#ppt_x"/>
                                          </p:val>
                                        </p:tav>
                                      </p:tavLst>
                                    </p:anim>
                                    <p:anim calcmode="lin" valueType="num">
                                      <p:cBhvr>
                                        <p:cTn id="9" dur="500" fill="hold"/>
                                        <p:tgtEl>
                                          <p:spTgt spid="5">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anim calcmode="lin" valueType="num">
                                      <p:cBhvr>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5">
                                            <p:txEl>
                                              <p:pRg st="0" end="0"/>
                                            </p:txEl>
                                          </p:spTgt>
                                        </p:tgtEl>
                                        <p:attrNameLst>
                                          <p:attrName>ppt_y</p:attrName>
                                        </p:attrNameLst>
                                      </p:cBhvr>
                                      <p:tavLst>
                                        <p:tav tm="0">
                                          <p:val>
                                            <p:strVal val="#ppt_y+.1"/>
                                          </p:val>
                                        </p:tav>
                                        <p:tav tm="100000">
                                          <p:val>
                                            <p:strVal val="#ppt_y"/>
                                          </p:val>
                                        </p:tav>
                                      </p:tavLst>
                                    </p:anim>
                                  </p:childTnLst>
                                </p:cTn>
                              </p:par>
                              <p:par>
                                <p:cTn id="15" presetID="2" presetClass="entr" presetSubtype="9"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circle(in)">
                                      <p:cBhvr>
                                        <p:cTn id="31" dur="2000"/>
                                        <p:tgtEl>
                                          <p:spTgt spid="13"/>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circle(in)">
                                      <p:cBhvr>
                                        <p:cTn id="34" dur="20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par>
                                <p:cTn id="42" presetID="45" presetClass="entr" presetSubtype="0"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2000"/>
                                        <p:tgtEl>
                                          <p:spTgt spid="17"/>
                                        </p:tgtEl>
                                      </p:cBhvr>
                                    </p:animEffect>
                                    <p:anim calcmode="lin" valueType="num">
                                      <p:cBhvr>
                                        <p:cTn id="45" dur="2000" fill="hold"/>
                                        <p:tgtEl>
                                          <p:spTgt spid="17"/>
                                        </p:tgtEl>
                                        <p:attrNameLst>
                                          <p:attrName>ppt_w</p:attrName>
                                        </p:attrNameLst>
                                      </p:cBhvr>
                                      <p:tavLst>
                                        <p:tav tm="0" fmla="#ppt_w*sin(2.5*pi*$)">
                                          <p:val>
                                            <p:fltVal val="0"/>
                                          </p:val>
                                        </p:tav>
                                        <p:tav tm="100000">
                                          <p:val>
                                            <p:fltVal val="1"/>
                                          </p:val>
                                        </p:tav>
                                      </p:tavLst>
                                    </p:anim>
                                    <p:anim calcmode="lin" valueType="num">
                                      <p:cBhvr>
                                        <p:cTn id="46" dur="20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11"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2" name="Content Placeholder 5">
            <a:extLst>
              <a:ext uri="{FF2B5EF4-FFF2-40B4-BE49-F238E27FC236}">
                <a16:creationId xmlns:a16="http://schemas.microsoft.com/office/drawing/2014/main" id="{3ACC9D8D-7E4B-BE98-20F9-46562D27518B}"/>
              </a:ext>
            </a:extLst>
          </p:cNvPr>
          <p:cNvSpPr txBox="1">
            <a:spLocks/>
          </p:cNvSpPr>
          <p:nvPr/>
        </p:nvSpPr>
        <p:spPr>
          <a:xfrm>
            <a:off x="3633400" y="4680273"/>
            <a:ext cx="3879772" cy="1664792"/>
          </a:xfrm>
          <a:prstGeom prst="rect">
            <a:avLst/>
          </a:prstGeom>
        </p:spPr>
        <p:style>
          <a:lnRef idx="2">
            <a:schemeClr val="accent2"/>
          </a:lnRef>
          <a:fillRef idx="1">
            <a:schemeClr val="lt1"/>
          </a:fillRef>
          <a:effectRef idx="0">
            <a:schemeClr val="accent2"/>
          </a:effectRef>
          <a:fontRef idx="minor">
            <a:schemeClr val="dk1"/>
          </a:fontRef>
        </p:style>
        <p:txBody>
          <a:bodyPr vert="horz" lIns="457200" tIns="457200" rIns="91440" bIns="45720" rtlCol="0" anchor="ctr" anchorCtr="0">
            <a:normAutofit/>
          </a:bodyPr>
          <a:lstStyle>
            <a:lvl1pPr marL="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3200" kern="1200">
                <a:solidFill>
                  <a:schemeClr val="dk1"/>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800" kern="1200">
                <a:solidFill>
                  <a:schemeClr val="dk1"/>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400" kern="1200">
                <a:solidFill>
                  <a:schemeClr val="dk1"/>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dk1"/>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dk1"/>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dk1"/>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dk1"/>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dk1"/>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dk1"/>
                </a:solidFill>
                <a:latin typeface="+mn-lt"/>
                <a:ea typeface="+mn-ea"/>
                <a:cs typeface="+mn-cs"/>
              </a:defRPr>
            </a:lvl9pPr>
          </a:lstStyle>
          <a:p>
            <a:r>
              <a:rPr lang="en-US" sz="2800" b="1" dirty="0">
                <a:latin typeface="Courier New" panose="02070309020205020404" pitchFamily="49" charset="0"/>
                <a:cs typeface="Courier New" panose="02070309020205020404" pitchFamily="49" charset="0"/>
              </a:rPr>
              <a:t>ASSIGNING OF ROLES</a:t>
            </a:r>
            <a:endParaRPr lang="fil-PH" sz="2800" b="1" dirty="0">
              <a:latin typeface="Courier New" panose="02070309020205020404" pitchFamily="49" charset="0"/>
              <a:cs typeface="Courier New" panose="02070309020205020404" pitchFamily="49" charset="0"/>
            </a:endParaRPr>
          </a:p>
        </p:txBody>
      </p:sp>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INITIATION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pic>
        <p:nvPicPr>
          <p:cNvPr id="11" name="Picture 10">
            <a:extLst>
              <a:ext uri="{FF2B5EF4-FFF2-40B4-BE49-F238E27FC236}">
                <a16:creationId xmlns:a16="http://schemas.microsoft.com/office/drawing/2014/main" id="{3EFB21B1-B233-654E-68A6-732AF0D91BD6}"/>
              </a:ext>
            </a:extLst>
          </p:cNvPr>
          <p:cNvPicPr>
            <a:picLocks noChangeAspect="1"/>
          </p:cNvPicPr>
          <p:nvPr/>
        </p:nvPicPr>
        <p:blipFill>
          <a:blip r:embed="rId4"/>
          <a:stretch>
            <a:fillRect/>
          </a:stretch>
        </p:blipFill>
        <p:spPr>
          <a:xfrm>
            <a:off x="446536" y="453642"/>
            <a:ext cx="7602421" cy="3269041"/>
          </a:xfrm>
          <a:prstGeom prst="rect">
            <a:avLst/>
          </a:prstGeom>
          <a:noFill/>
        </p:spPr>
      </p:pic>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9</a:t>
            </a:fld>
            <a:endParaRPr lang="en-US" dirty="0"/>
          </a:p>
        </p:txBody>
      </p:sp>
      <p:pic>
        <p:nvPicPr>
          <p:cNvPr id="13" name="Picture 12">
            <a:extLst>
              <a:ext uri="{FF2B5EF4-FFF2-40B4-BE49-F238E27FC236}">
                <a16:creationId xmlns:a16="http://schemas.microsoft.com/office/drawing/2014/main" id="{344DC973-34D0-0DB4-08B5-DB79D66210EC}"/>
              </a:ext>
            </a:extLst>
          </p:cNvPr>
          <p:cNvPicPr>
            <a:picLocks noChangeAspect="1"/>
          </p:cNvPicPr>
          <p:nvPr/>
        </p:nvPicPr>
        <p:blipFill>
          <a:blip r:embed="rId5"/>
          <a:stretch>
            <a:fillRect/>
          </a:stretch>
        </p:blipFill>
        <p:spPr>
          <a:xfrm>
            <a:off x="446535" y="3872090"/>
            <a:ext cx="2820539" cy="2484760"/>
          </a:xfrm>
          <a:prstGeom prst="rect">
            <a:avLst/>
          </a:prstGeom>
        </p:spPr>
      </p:pic>
      <p:pic>
        <p:nvPicPr>
          <p:cNvPr id="15" name="Picture 14" descr="A picture containing text, clipart&#10;&#10;Description automatically generated">
            <a:extLst>
              <a:ext uri="{FF2B5EF4-FFF2-40B4-BE49-F238E27FC236}">
                <a16:creationId xmlns:a16="http://schemas.microsoft.com/office/drawing/2014/main" id="{27CFF929-718A-4C97-D113-643891F09B18}"/>
              </a:ext>
            </a:extLst>
          </p:cNvPr>
          <p:cNvPicPr>
            <a:picLocks noChangeAspect="1"/>
          </p:cNvPicPr>
          <p:nvPr/>
        </p:nvPicPr>
        <p:blipFill>
          <a:blip r:embed="rId6"/>
          <a:stretch>
            <a:fillRect/>
          </a:stretch>
        </p:blipFill>
        <p:spPr>
          <a:xfrm>
            <a:off x="6618715" y="4368448"/>
            <a:ext cx="609600" cy="723900"/>
          </a:xfrm>
          <a:prstGeom prst="rect">
            <a:avLst/>
          </a:prstGeom>
        </p:spPr>
      </p:pic>
      <p:pic>
        <p:nvPicPr>
          <p:cNvPr id="17" name="Picture 16" descr="A picture containing text, clipart&#10;&#10;Description automatically generated">
            <a:extLst>
              <a:ext uri="{FF2B5EF4-FFF2-40B4-BE49-F238E27FC236}">
                <a16:creationId xmlns:a16="http://schemas.microsoft.com/office/drawing/2014/main" id="{10D948B1-C0F7-612B-7A68-BCF76C263994}"/>
              </a:ext>
            </a:extLst>
          </p:cNvPr>
          <p:cNvPicPr>
            <a:picLocks noChangeAspect="1"/>
          </p:cNvPicPr>
          <p:nvPr/>
        </p:nvPicPr>
        <p:blipFill>
          <a:blip r:embed="rId7"/>
          <a:stretch>
            <a:fillRect/>
          </a:stretch>
        </p:blipFill>
        <p:spPr>
          <a:xfrm>
            <a:off x="5749760" y="4378722"/>
            <a:ext cx="609600" cy="723900"/>
          </a:xfrm>
          <a:prstGeom prst="rect">
            <a:avLst/>
          </a:prstGeom>
        </p:spPr>
      </p:pic>
      <p:pic>
        <p:nvPicPr>
          <p:cNvPr id="19" name="Picture 18" descr="A picture containing text, clipart&#10;&#10;Description automatically generated">
            <a:extLst>
              <a:ext uri="{FF2B5EF4-FFF2-40B4-BE49-F238E27FC236}">
                <a16:creationId xmlns:a16="http://schemas.microsoft.com/office/drawing/2014/main" id="{177DD3E4-C848-C431-C6C9-1F5CD2810E8E}"/>
              </a:ext>
            </a:extLst>
          </p:cNvPr>
          <p:cNvPicPr>
            <a:picLocks noChangeAspect="1"/>
          </p:cNvPicPr>
          <p:nvPr/>
        </p:nvPicPr>
        <p:blipFill>
          <a:blip r:embed="rId8"/>
          <a:stretch>
            <a:fillRect/>
          </a:stretch>
        </p:blipFill>
        <p:spPr>
          <a:xfrm>
            <a:off x="4880805" y="4387498"/>
            <a:ext cx="571500" cy="685800"/>
          </a:xfrm>
          <a:prstGeom prst="rect">
            <a:avLst/>
          </a:prstGeom>
        </p:spPr>
      </p:pic>
      <p:pic>
        <p:nvPicPr>
          <p:cNvPr id="21" name="Picture 20" descr="A picture containing text, clipart&#10;&#10;Description automatically generated">
            <a:extLst>
              <a:ext uri="{FF2B5EF4-FFF2-40B4-BE49-F238E27FC236}">
                <a16:creationId xmlns:a16="http://schemas.microsoft.com/office/drawing/2014/main" id="{020A7943-4A85-7EAD-A7B1-A1CF8D378847}"/>
              </a:ext>
            </a:extLst>
          </p:cNvPr>
          <p:cNvPicPr>
            <a:picLocks noChangeAspect="1"/>
          </p:cNvPicPr>
          <p:nvPr/>
        </p:nvPicPr>
        <p:blipFill>
          <a:blip r:embed="rId9"/>
          <a:stretch>
            <a:fillRect/>
          </a:stretch>
        </p:blipFill>
        <p:spPr>
          <a:xfrm>
            <a:off x="3859450" y="4330348"/>
            <a:ext cx="723900" cy="762000"/>
          </a:xfrm>
          <a:prstGeom prst="rect">
            <a:avLst/>
          </a:prstGeom>
        </p:spPr>
      </p:pic>
      <p:pic>
        <p:nvPicPr>
          <p:cNvPr id="24" name="Picture 23">
            <a:extLst>
              <a:ext uri="{FF2B5EF4-FFF2-40B4-BE49-F238E27FC236}">
                <a16:creationId xmlns:a16="http://schemas.microsoft.com/office/drawing/2014/main" id="{EBCC5896-5D54-F771-2A24-88AF70B22557}"/>
              </a:ext>
            </a:extLst>
          </p:cNvPr>
          <p:cNvPicPr>
            <a:picLocks noChangeAspect="1"/>
          </p:cNvPicPr>
          <p:nvPr/>
        </p:nvPicPr>
        <p:blipFill>
          <a:blip r:embed="rId10"/>
          <a:stretch>
            <a:fillRect/>
          </a:stretch>
        </p:blipFill>
        <p:spPr>
          <a:xfrm>
            <a:off x="9880800" y="4330348"/>
            <a:ext cx="1613395" cy="559098"/>
          </a:xfrm>
          <a:prstGeom prst="rect">
            <a:avLst/>
          </a:prstGeom>
        </p:spPr>
      </p:pic>
      <p:pic>
        <p:nvPicPr>
          <p:cNvPr id="26" name="Picture 25">
            <a:extLst>
              <a:ext uri="{FF2B5EF4-FFF2-40B4-BE49-F238E27FC236}">
                <a16:creationId xmlns:a16="http://schemas.microsoft.com/office/drawing/2014/main" id="{2DFEA224-95FB-0C4F-ADF3-B4A5C3841B83}"/>
              </a:ext>
            </a:extLst>
          </p:cNvPr>
          <p:cNvPicPr>
            <a:picLocks noChangeAspect="1"/>
          </p:cNvPicPr>
          <p:nvPr/>
        </p:nvPicPr>
        <p:blipFill rotWithShape="1">
          <a:blip r:embed="rId11"/>
          <a:srcRect l="11874" r="8398"/>
          <a:stretch/>
        </p:blipFill>
        <p:spPr>
          <a:xfrm>
            <a:off x="8438156" y="3913238"/>
            <a:ext cx="1191376" cy="1160060"/>
          </a:xfrm>
          <a:prstGeom prst="rect">
            <a:avLst/>
          </a:prstGeom>
        </p:spPr>
      </p:pic>
    </p:spTree>
    <p:extLst>
      <p:ext uri="{BB962C8B-B14F-4D97-AF65-F5344CB8AC3E}">
        <p14:creationId xmlns:p14="http://schemas.microsoft.com/office/powerpoint/2010/main" val="340915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1000"/>
                                        <p:tgtEl>
                                          <p:spTgt spid="24"/>
                                        </p:tgtEl>
                                      </p:cBhvr>
                                    </p:animEffect>
                                    <p:anim calcmode="lin" valueType="num">
                                      <p:cBhvr>
                                        <p:cTn id="35" dur="1000" fill="hold"/>
                                        <p:tgtEl>
                                          <p:spTgt spid="24"/>
                                        </p:tgtEl>
                                        <p:attrNameLst>
                                          <p:attrName>ppt_x</p:attrName>
                                        </p:attrNameLst>
                                      </p:cBhvr>
                                      <p:tavLst>
                                        <p:tav tm="0">
                                          <p:val>
                                            <p:strVal val="#ppt_x"/>
                                          </p:val>
                                        </p:tav>
                                        <p:tav tm="100000">
                                          <p:val>
                                            <p:strVal val="#ppt_x"/>
                                          </p:val>
                                        </p:tav>
                                      </p:tavLst>
                                    </p:anim>
                                    <p:anim calcmode="lin" valueType="num">
                                      <p:cBhvr>
                                        <p:cTn id="3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0-#ppt_w/2"/>
                                          </p:val>
                                        </p:tav>
                                        <p:tav tm="100000">
                                          <p:val>
                                            <p:strVal val="#ppt_x"/>
                                          </p:val>
                                        </p:tav>
                                      </p:tavLst>
                                    </p:anim>
                                    <p:anim calcmode="lin" valueType="num">
                                      <p:cBhvr additive="base">
                                        <p:cTn id="4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1000"/>
                                        <p:tgtEl>
                                          <p:spTgt spid="26"/>
                                        </p:tgtEl>
                                      </p:cBhvr>
                                    </p:animEffect>
                                    <p:anim calcmode="lin" valueType="num">
                                      <p:cBhvr>
                                        <p:cTn id="54" dur="1000" fill="hold"/>
                                        <p:tgtEl>
                                          <p:spTgt spid="26"/>
                                        </p:tgtEl>
                                        <p:attrNameLst>
                                          <p:attrName>ppt_x</p:attrName>
                                        </p:attrNameLst>
                                      </p:cBhvr>
                                      <p:tavLst>
                                        <p:tav tm="0">
                                          <p:val>
                                            <p:strVal val="#ppt_x"/>
                                          </p:val>
                                        </p:tav>
                                        <p:tav tm="100000">
                                          <p:val>
                                            <p:strVal val="#ppt_x"/>
                                          </p:val>
                                        </p:tav>
                                      </p:tavLst>
                                    </p:anim>
                                    <p:anim calcmode="lin" valueType="num">
                                      <p:cBhvr>
                                        <p:cTn id="5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theme/theme1.xml><?xml version="1.0" encoding="utf-8"?>
<a:theme xmlns:a="http://schemas.openxmlformats.org/drawingml/2006/main" name="DividendVTI">
  <a:themeElements>
    <a:clrScheme name="">
      <a:dk1>
        <a:srgbClr val="000000"/>
      </a:dk1>
      <a:lt1>
        <a:srgbClr val="FFFFFF"/>
      </a:lt1>
      <a:dk2>
        <a:srgbClr val="242F41"/>
      </a:dk2>
      <a:lt2>
        <a:srgbClr val="E2E6E8"/>
      </a:lt2>
      <a:accent1>
        <a:srgbClr val="CE7242"/>
      </a:accent1>
      <a:accent2>
        <a:srgbClr val="BC303B"/>
      </a:accent2>
      <a:accent3>
        <a:srgbClr val="CE4287"/>
      </a:accent3>
      <a:accent4>
        <a:srgbClr val="BC30AF"/>
      </a:accent4>
      <a:accent5>
        <a:srgbClr val="A042CE"/>
      </a:accent5>
      <a:accent6>
        <a:srgbClr val="6444C2"/>
      </a:accent6>
      <a:hlink>
        <a:srgbClr val="3B8AB3"/>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00870617_win32_fixed.potx" id="{1E2B8DFA-E266-4D12-95DE-76C2876369F1}" vid="{8DEA66BB-F281-4FCE-9053-490C8E939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826</TotalTime>
  <Words>1711</Words>
  <Application>Microsoft Office PowerPoint</Application>
  <PresentationFormat>Widescreen</PresentationFormat>
  <Paragraphs>507</Paragraphs>
  <Slides>61</Slides>
  <Notes>61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Calibri</vt:lpstr>
      <vt:lpstr>Corbel</vt:lpstr>
      <vt:lpstr>Courier New</vt:lpstr>
      <vt:lpstr>Gill Sans MT</vt:lpstr>
      <vt:lpstr>Wingdings</vt:lpstr>
      <vt:lpstr>Wingdings 2</vt:lpstr>
      <vt:lpstr>DividendVTI</vt:lpstr>
      <vt:lpstr>Tourism Monitoring System for Bolinao</vt:lpstr>
      <vt:lpstr>RATIONALE</vt:lpstr>
      <vt:lpstr>RATIONALE</vt:lpstr>
      <vt:lpstr>OBJECTIVES OF THE STUDY</vt:lpstr>
      <vt:lpstr>IMPORTANCE OF THE STUDY</vt:lpstr>
      <vt:lpstr>SCOPE AND DELIMITATION of THE STUDY</vt:lpstr>
      <vt:lpstr>METHODOLOGY</vt:lpstr>
      <vt:lpstr>METHODOLOGY</vt:lpstr>
      <vt:lpstr>SCRUM PHASES</vt:lpstr>
      <vt:lpstr>SCRUM PHASES</vt:lpstr>
      <vt:lpstr>SCRUM PHASES</vt:lpstr>
      <vt:lpstr>SCRUM PHASES</vt:lpstr>
      <vt:lpstr>SCRUM PHASES</vt:lpstr>
      <vt:lpstr>SCRUM PHASES</vt:lpstr>
      <vt:lpstr>SCRUM PHASES</vt:lpstr>
      <vt:lpstr>SCRUM PHASES</vt:lpstr>
      <vt:lpstr>SCRUM PHASES</vt:lpstr>
      <vt:lpstr>SCRUM PHASES</vt:lpstr>
      <vt:lpstr>SCRUM PHASES</vt:lpstr>
      <vt:lpstr>SCRUM PHASES</vt:lpstr>
      <vt:lpstr>RESULT &amp; DISCUSSION</vt:lpstr>
      <vt:lpstr>RESULT &amp; DISCUSSION</vt:lpstr>
      <vt:lpstr>RESULT &amp; DISCUSSION</vt:lpstr>
      <vt:lpstr>RESULT &amp; DISCUSSION</vt:lpstr>
      <vt:lpstr>RESULT &amp; DISCUSSION</vt:lpstr>
      <vt:lpstr>RESULT &amp; DISCUSSION</vt:lpstr>
      <vt:lpstr>RESULT &amp; DISCUSSION</vt:lpstr>
      <vt:lpstr>DIFFICULTIES ENCOUNTERED IN TOURISM OFFICE</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CONCLUSION</vt:lpstr>
      <vt:lpstr>CONCLUSION</vt:lpstr>
      <vt:lpstr>CONCLUSION</vt:lpstr>
      <vt:lpstr>CONCLUSION</vt:lpstr>
      <vt:lpstr>RECOMMENDATIONS</vt:lpstr>
      <vt:lpstr>RECOMMENDATIONS</vt:lpstr>
      <vt:lpstr>RECOMMENDATIONS</vt:lpstr>
      <vt:lpstr>RECOMMENDATIONS</vt:lpstr>
      <vt:lpstr>DEMONSTRATION OF SYSTEM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Monitoring System for Bolinao</dc:title>
  <dc:creator>Jester Einstein Ibasan</dc:creator>
  <cp:lastModifiedBy>Jester Einstein Ibasan</cp:lastModifiedBy>
  <cp:revision>477</cp:revision>
  <dcterms:created xsi:type="dcterms:W3CDTF">2022-12-04T12:46:41Z</dcterms:created>
  <dcterms:modified xsi:type="dcterms:W3CDTF">2022-12-07T16:13:28Z</dcterms:modified>
</cp:coreProperties>
</file>