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34" autoAdjust="0"/>
  </p:normalViewPr>
  <p:slideViewPr>
    <p:cSldViewPr snapToGrid="0">
      <p:cViewPr varScale="1">
        <p:scale>
          <a:sx n="73" d="100"/>
          <a:sy n="73" d="100"/>
        </p:scale>
        <p:origin x="678"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12/8/2022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12/8/2022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12/8/2022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12/8/2022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12/8/2022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12/8/2022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12/8/2022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12/8/2022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4.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335883628"/>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 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 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3. 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419212560"/>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startAt="2"/>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startAt="3"/>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3206870940"/>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457200" lvl="0" indent="-457200" algn="l">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0" lvl="0" indent="0" algn="l">
                        <a:lnSpc>
                          <a:spcPct val="115000"/>
                        </a:lnSpc>
                        <a:spcAft>
                          <a:spcPts val="1000"/>
                        </a:spcAft>
                        <a:buFont typeface="+mj-lt"/>
                        <a:buNone/>
                      </a:pPr>
                      <a:r>
                        <a:rPr lang="en-US" sz="2000" dirty="0">
                          <a:effectLst/>
                        </a:rPr>
                        <a:t>2. 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0" lvl="0" indent="0" algn="l">
                        <a:lnSpc>
                          <a:spcPct val="115000"/>
                        </a:lnSpc>
                        <a:spcAft>
                          <a:spcPts val="1000"/>
                        </a:spcAft>
                        <a:buFont typeface="+mj-lt"/>
                        <a:buNone/>
                      </a:pPr>
                      <a:r>
                        <a:rPr lang="en-US" sz="2000" dirty="0">
                          <a:effectLst/>
                        </a:rPr>
                        <a:t>3. 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0" lvl="0" indent="0" algn="l">
                        <a:lnSpc>
                          <a:spcPct val="115000"/>
                        </a:lnSpc>
                        <a:spcAft>
                          <a:spcPts val="1000"/>
                        </a:spcAft>
                        <a:buFont typeface="+mj-lt"/>
                        <a:buNone/>
                      </a:pPr>
                      <a:r>
                        <a:rPr lang="en-US" sz="2000" dirty="0">
                          <a:effectLst/>
                        </a:rPr>
                        <a:t>4. 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0" lvl="0" indent="0" algn="l">
                        <a:lnSpc>
                          <a:spcPct val="115000"/>
                        </a:lnSpc>
                        <a:spcAft>
                          <a:spcPts val="1000"/>
                        </a:spcAft>
                        <a:buFont typeface="+mj-lt"/>
                        <a:buNone/>
                      </a:pPr>
                      <a:r>
                        <a:rPr lang="en-US" sz="2000" dirty="0">
                          <a:effectLst/>
                        </a:rPr>
                        <a:t>5. 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0" lvl="0" indent="0" algn="l">
                        <a:lnSpc>
                          <a:spcPct val="115000"/>
                        </a:lnSpc>
                        <a:spcAft>
                          <a:spcPts val="1000"/>
                        </a:spcAft>
                        <a:buFont typeface="+mj-lt"/>
                        <a:buNone/>
                      </a:pPr>
                      <a:r>
                        <a:rPr lang="en-US" sz="2000" dirty="0">
                          <a:effectLst/>
                        </a:rPr>
                        <a:t>6. 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1916227"/>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Please use your phone to scan this QR Code. Or Connect to: &lt;&lt;add Wi-Fi connection here&gt;&gt; and go to your browser and enter this URL: &lt;&lt;input hosting route&gt;&gt;</a:t>
            </a:r>
          </a:p>
        </p:txBody>
      </p:sp>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831</TotalTime>
  <Words>1727</Words>
  <Application>Microsoft Office PowerPoint</Application>
  <PresentationFormat>Widescreen</PresentationFormat>
  <Paragraphs>507</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485</cp:revision>
  <dcterms:created xsi:type="dcterms:W3CDTF">2022-12-04T12:46:41Z</dcterms:created>
  <dcterms:modified xsi:type="dcterms:W3CDTF">2022-12-08T12:28:19Z</dcterms:modified>
</cp:coreProperties>
</file>