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63"/>
  </p:notesMasterIdLst>
  <p:handoutMasterIdLst>
    <p:handoutMasterId r:id="rId64"/>
  </p:handoutMasterIdLst>
  <p:sldIdLst>
    <p:sldId id="256" r:id="rId2"/>
    <p:sldId id="306" r:id="rId3"/>
    <p:sldId id="326" r:id="rId4"/>
    <p:sldId id="320" r:id="rId5"/>
    <p:sldId id="375" r:id="rId6"/>
    <p:sldId id="329" r:id="rId7"/>
    <p:sldId id="313" r:id="rId8"/>
    <p:sldId id="330" r:id="rId9"/>
    <p:sldId id="321" r:id="rId10"/>
    <p:sldId id="332" r:id="rId11"/>
    <p:sldId id="333" r:id="rId12"/>
    <p:sldId id="334" r:id="rId13"/>
    <p:sldId id="335" r:id="rId14"/>
    <p:sldId id="336" r:id="rId15"/>
    <p:sldId id="337" r:id="rId16"/>
    <p:sldId id="342" r:id="rId17"/>
    <p:sldId id="338" r:id="rId18"/>
    <p:sldId id="339" r:id="rId19"/>
    <p:sldId id="341" r:id="rId20"/>
    <p:sldId id="343" r:id="rId21"/>
    <p:sldId id="378" r:id="rId22"/>
    <p:sldId id="376" r:id="rId23"/>
    <p:sldId id="379" r:id="rId24"/>
    <p:sldId id="377" r:id="rId25"/>
    <p:sldId id="380" r:id="rId26"/>
    <p:sldId id="344" r:id="rId27"/>
    <p:sldId id="345" r:id="rId28"/>
    <p:sldId id="382" r:id="rId29"/>
    <p:sldId id="346" r:id="rId30"/>
    <p:sldId id="347" r:id="rId31"/>
    <p:sldId id="348" r:id="rId32"/>
    <p:sldId id="349" r:id="rId33"/>
    <p:sldId id="381" r:id="rId34"/>
    <p:sldId id="350" r:id="rId35"/>
    <p:sldId id="351" r:id="rId36"/>
    <p:sldId id="352" r:id="rId37"/>
    <p:sldId id="353" r:id="rId38"/>
    <p:sldId id="354" r:id="rId39"/>
    <p:sldId id="383" r:id="rId40"/>
    <p:sldId id="355" r:id="rId41"/>
    <p:sldId id="356" r:id="rId42"/>
    <p:sldId id="357" r:id="rId43"/>
    <p:sldId id="358" r:id="rId44"/>
    <p:sldId id="359" r:id="rId45"/>
    <p:sldId id="384"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1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34" autoAdjust="0"/>
  </p:normalViewPr>
  <p:slideViewPr>
    <p:cSldViewPr snapToGrid="0">
      <p:cViewPr varScale="1">
        <p:scale>
          <a:sx n="73" d="100"/>
          <a:sy n="73" d="100"/>
        </p:scale>
        <p:origin x="678" y="72"/>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US" sz="2000" b="1"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1211"/>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rPr>
            <a:t>Adaptable,</a:t>
          </a:r>
          <a:r>
            <a:rPr lang="en-US" sz="2000" b="1" kern="1200" cap="none" baseline="0" dirty="0">
              <a:solidFill>
                <a:schemeClr val="tx2">
                  <a:lumMod val="10000"/>
                  <a:lumOff val="90000"/>
                </a:schemeClr>
              </a:solidFill>
              <a:latin typeface="Courier New" panose="02070309020205020404" pitchFamily="49" charset="0"/>
              <a:cs typeface="Courier New" panose="02070309020205020404" pitchFamily="49" charset="0"/>
            </a:rPr>
            <a:t> Fast, Flexible, and Effective</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211"/>
        <a:ext cx="5422390" cy="587148"/>
      </dsp:txXfrm>
    </dsp:sp>
    <dsp:sp modelId="{14242B1F-D9B5-48D7-B880-6ADD69BA03A8}">
      <dsp:nvSpPr>
        <dsp:cNvPr id="0" name=""/>
        <dsp:cNvSpPr/>
      </dsp:nvSpPr>
      <dsp:spPr>
        <a:xfrm>
          <a:off x="0" y="600818"/>
          <a:ext cx="5422390" cy="587148"/>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rPr>
            <a:t>Open</a:t>
          </a:r>
          <a:r>
            <a:rPr lang="en-PH" sz="2000" b="1" kern="1200" cap="none" baseline="0" dirty="0">
              <a:solidFill>
                <a:schemeClr val="accent1">
                  <a:lumMod val="20000"/>
                  <a:lumOff val="80000"/>
                </a:schemeClr>
              </a:solidFill>
              <a:latin typeface="Courier New" panose="02070309020205020404" pitchFamily="49" charset="0"/>
              <a:ea typeface="+mn-ea"/>
              <a:cs typeface="Courier New" panose="02070309020205020404" pitchFamily="49" charset="0"/>
            </a:rPr>
            <a:t> Communication</a:t>
          </a:r>
          <a:endParaRPr lang="ru-RU" sz="2000" b="1" kern="1200" cap="none" dirty="0">
            <a:solidFill>
              <a:schemeClr val="accent1">
                <a:lumMod val="20000"/>
                <a:lumOff val="80000"/>
              </a:schemeClr>
            </a:solidFill>
            <a:latin typeface="Courier New" panose="02070309020205020404" pitchFamily="49" charset="0"/>
            <a:ea typeface="+mn-ea"/>
            <a:cs typeface="Courier New" panose="02070309020205020404" pitchFamily="49" charset="0"/>
          </a:endParaRPr>
        </a:p>
      </dsp:txBody>
      <dsp:txXfrm>
        <a:off x="0" y="600818"/>
        <a:ext cx="5422390" cy="587148"/>
      </dsp:txXfrm>
    </dsp:sp>
    <dsp:sp modelId="{14C74C61-1CDB-4754-9DB7-BD125709153E}">
      <dsp:nvSpPr>
        <dsp:cNvPr id="0" name=""/>
        <dsp:cNvSpPr/>
      </dsp:nvSpPr>
      <dsp:spPr>
        <a:xfrm>
          <a:off x="0" y="1200425"/>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Courier New" panose="02070309020205020404" pitchFamily="49" charset="0"/>
              <a:ea typeface="+mn-ea"/>
              <a:cs typeface="Courier New" panose="02070309020205020404" pitchFamily="49" charset="0"/>
            </a:rPr>
            <a:t>Shared Responsibility</a:t>
          </a:r>
          <a:endParaRPr lang="ru-RU" sz="2000" b="1" kern="1200" cap="none" dirty="0">
            <a:solidFill>
              <a:schemeClr val="tx2">
                <a:lumMod val="10000"/>
                <a:lumOff val="90000"/>
              </a:schemeClr>
            </a:solidFill>
            <a:latin typeface="Courier New" panose="02070309020205020404" pitchFamily="49" charset="0"/>
            <a:ea typeface="+mn-ea"/>
            <a:cs typeface="Courier New" panose="02070309020205020404" pitchFamily="49" charset="0"/>
          </a:endParaRPr>
        </a:p>
      </dsp:txBody>
      <dsp:txXfrm>
        <a:off x="0" y="1200425"/>
        <a:ext cx="5422390" cy="587148"/>
      </dsp:txXfrm>
    </dsp:sp>
    <dsp:sp modelId="{49C89894-5EBE-471A-A468-46210B8B996A}">
      <dsp:nvSpPr>
        <dsp:cNvPr id="0" name=""/>
        <dsp:cNvSpPr/>
      </dsp:nvSpPr>
      <dsp:spPr>
        <a:xfrm>
          <a:off x="0" y="1800033"/>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Continuous Improvement</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1800033"/>
        <a:ext cx="5422390" cy="587148"/>
      </dsp:txXfrm>
    </dsp:sp>
    <dsp:sp modelId="{F3432693-EA90-45F0-A9D1-07C9BF3C7ACB}">
      <dsp:nvSpPr>
        <dsp:cNvPr id="0" name=""/>
        <dsp:cNvSpPr/>
      </dsp:nvSpPr>
      <dsp:spPr>
        <a:xfrm>
          <a:off x="0" y="2399640"/>
          <a:ext cx="5422390" cy="587148"/>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889000">
            <a:lnSpc>
              <a:spcPct val="90000"/>
            </a:lnSpc>
            <a:spcBef>
              <a:spcPct val="0"/>
            </a:spcBef>
            <a:spcAft>
              <a:spcPct val="35000"/>
            </a:spcAft>
            <a:buNone/>
          </a:pPr>
          <a:r>
            <a:rPr lang="en-PH" sz="2000" b="1" kern="1200" cap="none" dirty="0">
              <a:latin typeface="Courier New" panose="02070309020205020404" pitchFamily="49" charset="0"/>
              <a:ea typeface="+mn-ea"/>
              <a:cs typeface="Courier New" panose="02070309020205020404" pitchFamily="49" charset="0"/>
            </a:rPr>
            <a:t>Product Backlogs &amp; Sprints</a:t>
          </a:r>
          <a:endParaRPr lang="en-US" sz="2000" b="1" kern="1200" cap="none" dirty="0">
            <a:solidFill>
              <a:schemeClr val="tx2">
                <a:lumMod val="10000"/>
                <a:lumOff val="90000"/>
              </a:schemeClr>
            </a:solidFill>
            <a:latin typeface="Courier New" panose="02070309020205020404" pitchFamily="49" charset="0"/>
            <a:cs typeface="Courier New" panose="02070309020205020404" pitchFamily="49" charset="0"/>
          </a:endParaRPr>
        </a:p>
      </dsp:txBody>
      <dsp:txXfrm>
        <a:off x="0" y="2399640"/>
        <a:ext cx="5422390" cy="5871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12/8/2022</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12/8/2022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199661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102871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634953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367337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543154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4249298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328361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17</a:t>
            </a:fld>
            <a:endParaRPr lang="en-US" dirty="0"/>
          </a:p>
        </p:txBody>
      </p:sp>
    </p:spTree>
    <p:extLst>
      <p:ext uri="{BB962C8B-B14F-4D97-AF65-F5344CB8AC3E}">
        <p14:creationId xmlns:p14="http://schemas.microsoft.com/office/powerpoint/2010/main" val="3431286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18</a:t>
            </a:fld>
            <a:endParaRPr lang="en-US" dirty="0"/>
          </a:p>
        </p:txBody>
      </p:sp>
    </p:spTree>
    <p:extLst>
      <p:ext uri="{BB962C8B-B14F-4D97-AF65-F5344CB8AC3E}">
        <p14:creationId xmlns:p14="http://schemas.microsoft.com/office/powerpoint/2010/main" val="641409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19</a:t>
            </a:fld>
            <a:endParaRPr lang="en-US" dirty="0"/>
          </a:p>
        </p:txBody>
      </p:sp>
    </p:spTree>
    <p:extLst>
      <p:ext uri="{BB962C8B-B14F-4D97-AF65-F5344CB8AC3E}">
        <p14:creationId xmlns:p14="http://schemas.microsoft.com/office/powerpoint/2010/main" val="173331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20</a:t>
            </a:fld>
            <a:endParaRPr lang="en-US" dirty="0"/>
          </a:p>
        </p:txBody>
      </p:sp>
    </p:spTree>
    <p:extLst>
      <p:ext uri="{BB962C8B-B14F-4D97-AF65-F5344CB8AC3E}">
        <p14:creationId xmlns:p14="http://schemas.microsoft.com/office/powerpoint/2010/main" val="854471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21</a:t>
            </a:fld>
            <a:endParaRPr lang="en-US" dirty="0"/>
          </a:p>
        </p:txBody>
      </p:sp>
    </p:spTree>
    <p:extLst>
      <p:ext uri="{BB962C8B-B14F-4D97-AF65-F5344CB8AC3E}">
        <p14:creationId xmlns:p14="http://schemas.microsoft.com/office/powerpoint/2010/main" val="4080767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22</a:t>
            </a:fld>
            <a:endParaRPr lang="en-US" dirty="0"/>
          </a:p>
        </p:txBody>
      </p:sp>
    </p:spTree>
    <p:extLst>
      <p:ext uri="{BB962C8B-B14F-4D97-AF65-F5344CB8AC3E}">
        <p14:creationId xmlns:p14="http://schemas.microsoft.com/office/powerpoint/2010/main" val="272314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23</a:t>
            </a:fld>
            <a:endParaRPr lang="en-US" dirty="0"/>
          </a:p>
        </p:txBody>
      </p:sp>
    </p:spTree>
    <p:extLst>
      <p:ext uri="{BB962C8B-B14F-4D97-AF65-F5344CB8AC3E}">
        <p14:creationId xmlns:p14="http://schemas.microsoft.com/office/powerpoint/2010/main" val="2190735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24</a:t>
            </a:fld>
            <a:endParaRPr lang="en-US" dirty="0"/>
          </a:p>
        </p:txBody>
      </p:sp>
    </p:spTree>
    <p:extLst>
      <p:ext uri="{BB962C8B-B14F-4D97-AF65-F5344CB8AC3E}">
        <p14:creationId xmlns:p14="http://schemas.microsoft.com/office/powerpoint/2010/main" val="511622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25</a:t>
            </a:fld>
            <a:endParaRPr lang="en-US" dirty="0"/>
          </a:p>
        </p:txBody>
      </p:sp>
    </p:spTree>
    <p:extLst>
      <p:ext uri="{BB962C8B-B14F-4D97-AF65-F5344CB8AC3E}">
        <p14:creationId xmlns:p14="http://schemas.microsoft.com/office/powerpoint/2010/main" val="30733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26</a:t>
            </a:fld>
            <a:endParaRPr lang="en-US" dirty="0"/>
          </a:p>
        </p:txBody>
      </p:sp>
    </p:spTree>
    <p:extLst>
      <p:ext uri="{BB962C8B-B14F-4D97-AF65-F5344CB8AC3E}">
        <p14:creationId xmlns:p14="http://schemas.microsoft.com/office/powerpoint/2010/main" val="2624560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27</a:t>
            </a:fld>
            <a:endParaRPr lang="en-US" dirty="0"/>
          </a:p>
        </p:txBody>
      </p:sp>
    </p:spTree>
    <p:extLst>
      <p:ext uri="{BB962C8B-B14F-4D97-AF65-F5344CB8AC3E}">
        <p14:creationId xmlns:p14="http://schemas.microsoft.com/office/powerpoint/2010/main" val="239899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28</a:t>
            </a:fld>
            <a:endParaRPr lang="en-US" dirty="0"/>
          </a:p>
        </p:txBody>
      </p:sp>
    </p:spTree>
    <p:extLst>
      <p:ext uri="{BB962C8B-B14F-4D97-AF65-F5344CB8AC3E}">
        <p14:creationId xmlns:p14="http://schemas.microsoft.com/office/powerpoint/2010/main" val="1122167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29</a:t>
            </a:fld>
            <a:endParaRPr lang="en-US" dirty="0"/>
          </a:p>
        </p:txBody>
      </p:sp>
    </p:spTree>
    <p:extLst>
      <p:ext uri="{BB962C8B-B14F-4D97-AF65-F5344CB8AC3E}">
        <p14:creationId xmlns:p14="http://schemas.microsoft.com/office/powerpoint/2010/main" val="80112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7185311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30</a:t>
            </a:fld>
            <a:endParaRPr lang="en-US" dirty="0"/>
          </a:p>
        </p:txBody>
      </p:sp>
    </p:spTree>
    <p:extLst>
      <p:ext uri="{BB962C8B-B14F-4D97-AF65-F5344CB8AC3E}">
        <p14:creationId xmlns:p14="http://schemas.microsoft.com/office/powerpoint/2010/main" val="2671589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31</a:t>
            </a:fld>
            <a:endParaRPr lang="en-US" dirty="0"/>
          </a:p>
        </p:txBody>
      </p:sp>
    </p:spTree>
    <p:extLst>
      <p:ext uri="{BB962C8B-B14F-4D97-AF65-F5344CB8AC3E}">
        <p14:creationId xmlns:p14="http://schemas.microsoft.com/office/powerpoint/2010/main" val="1672429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32</a:t>
            </a:fld>
            <a:endParaRPr lang="en-US" dirty="0"/>
          </a:p>
        </p:txBody>
      </p:sp>
    </p:spTree>
    <p:extLst>
      <p:ext uri="{BB962C8B-B14F-4D97-AF65-F5344CB8AC3E}">
        <p14:creationId xmlns:p14="http://schemas.microsoft.com/office/powerpoint/2010/main" val="1961361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33</a:t>
            </a:fld>
            <a:endParaRPr lang="en-US" dirty="0"/>
          </a:p>
        </p:txBody>
      </p:sp>
    </p:spTree>
    <p:extLst>
      <p:ext uri="{BB962C8B-B14F-4D97-AF65-F5344CB8AC3E}">
        <p14:creationId xmlns:p14="http://schemas.microsoft.com/office/powerpoint/2010/main" val="48561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34</a:t>
            </a:fld>
            <a:endParaRPr lang="en-US" dirty="0"/>
          </a:p>
        </p:txBody>
      </p:sp>
    </p:spTree>
    <p:extLst>
      <p:ext uri="{BB962C8B-B14F-4D97-AF65-F5344CB8AC3E}">
        <p14:creationId xmlns:p14="http://schemas.microsoft.com/office/powerpoint/2010/main" val="1631262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35</a:t>
            </a:fld>
            <a:endParaRPr lang="en-US" dirty="0"/>
          </a:p>
        </p:txBody>
      </p:sp>
    </p:spTree>
    <p:extLst>
      <p:ext uri="{BB962C8B-B14F-4D97-AF65-F5344CB8AC3E}">
        <p14:creationId xmlns:p14="http://schemas.microsoft.com/office/powerpoint/2010/main" val="296773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36</a:t>
            </a:fld>
            <a:endParaRPr lang="en-US" dirty="0"/>
          </a:p>
        </p:txBody>
      </p:sp>
    </p:spTree>
    <p:extLst>
      <p:ext uri="{BB962C8B-B14F-4D97-AF65-F5344CB8AC3E}">
        <p14:creationId xmlns:p14="http://schemas.microsoft.com/office/powerpoint/2010/main" val="531215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37</a:t>
            </a:fld>
            <a:endParaRPr lang="en-US" dirty="0"/>
          </a:p>
        </p:txBody>
      </p:sp>
    </p:spTree>
    <p:extLst>
      <p:ext uri="{BB962C8B-B14F-4D97-AF65-F5344CB8AC3E}">
        <p14:creationId xmlns:p14="http://schemas.microsoft.com/office/powerpoint/2010/main" val="1277777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38</a:t>
            </a:fld>
            <a:endParaRPr lang="en-US" dirty="0"/>
          </a:p>
        </p:txBody>
      </p:sp>
    </p:spTree>
    <p:extLst>
      <p:ext uri="{BB962C8B-B14F-4D97-AF65-F5344CB8AC3E}">
        <p14:creationId xmlns:p14="http://schemas.microsoft.com/office/powerpoint/2010/main" val="4190694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39</a:t>
            </a:fld>
            <a:endParaRPr lang="en-US" dirty="0"/>
          </a:p>
        </p:txBody>
      </p:sp>
    </p:spTree>
    <p:extLst>
      <p:ext uri="{BB962C8B-B14F-4D97-AF65-F5344CB8AC3E}">
        <p14:creationId xmlns:p14="http://schemas.microsoft.com/office/powerpoint/2010/main" val="2518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40</a:t>
            </a:fld>
            <a:endParaRPr lang="en-US" dirty="0"/>
          </a:p>
        </p:txBody>
      </p:sp>
    </p:spTree>
    <p:extLst>
      <p:ext uri="{BB962C8B-B14F-4D97-AF65-F5344CB8AC3E}">
        <p14:creationId xmlns:p14="http://schemas.microsoft.com/office/powerpoint/2010/main" val="3212062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41</a:t>
            </a:fld>
            <a:endParaRPr lang="en-US" dirty="0"/>
          </a:p>
        </p:txBody>
      </p:sp>
    </p:spTree>
    <p:extLst>
      <p:ext uri="{BB962C8B-B14F-4D97-AF65-F5344CB8AC3E}">
        <p14:creationId xmlns:p14="http://schemas.microsoft.com/office/powerpoint/2010/main" val="3505228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42</a:t>
            </a:fld>
            <a:endParaRPr lang="en-US" dirty="0"/>
          </a:p>
        </p:txBody>
      </p:sp>
    </p:spTree>
    <p:extLst>
      <p:ext uri="{BB962C8B-B14F-4D97-AF65-F5344CB8AC3E}">
        <p14:creationId xmlns:p14="http://schemas.microsoft.com/office/powerpoint/2010/main" val="1322010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43</a:t>
            </a:fld>
            <a:endParaRPr lang="en-US" dirty="0"/>
          </a:p>
        </p:txBody>
      </p:sp>
    </p:spTree>
    <p:extLst>
      <p:ext uri="{BB962C8B-B14F-4D97-AF65-F5344CB8AC3E}">
        <p14:creationId xmlns:p14="http://schemas.microsoft.com/office/powerpoint/2010/main" val="3974040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44</a:t>
            </a:fld>
            <a:endParaRPr lang="en-US" dirty="0"/>
          </a:p>
        </p:txBody>
      </p:sp>
    </p:spTree>
    <p:extLst>
      <p:ext uri="{BB962C8B-B14F-4D97-AF65-F5344CB8AC3E}">
        <p14:creationId xmlns:p14="http://schemas.microsoft.com/office/powerpoint/2010/main" val="4168064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45</a:t>
            </a:fld>
            <a:endParaRPr lang="en-US" dirty="0"/>
          </a:p>
        </p:txBody>
      </p:sp>
    </p:spTree>
    <p:extLst>
      <p:ext uri="{BB962C8B-B14F-4D97-AF65-F5344CB8AC3E}">
        <p14:creationId xmlns:p14="http://schemas.microsoft.com/office/powerpoint/2010/main" val="19188844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46</a:t>
            </a:fld>
            <a:endParaRPr lang="en-US" dirty="0"/>
          </a:p>
        </p:txBody>
      </p:sp>
    </p:spTree>
    <p:extLst>
      <p:ext uri="{BB962C8B-B14F-4D97-AF65-F5344CB8AC3E}">
        <p14:creationId xmlns:p14="http://schemas.microsoft.com/office/powerpoint/2010/main" val="933410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47</a:t>
            </a:fld>
            <a:endParaRPr lang="en-US" dirty="0"/>
          </a:p>
        </p:txBody>
      </p:sp>
    </p:spTree>
    <p:extLst>
      <p:ext uri="{BB962C8B-B14F-4D97-AF65-F5344CB8AC3E}">
        <p14:creationId xmlns:p14="http://schemas.microsoft.com/office/powerpoint/2010/main" val="417755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48</a:t>
            </a:fld>
            <a:endParaRPr lang="en-US" dirty="0"/>
          </a:p>
        </p:txBody>
      </p:sp>
    </p:spTree>
    <p:extLst>
      <p:ext uri="{BB962C8B-B14F-4D97-AF65-F5344CB8AC3E}">
        <p14:creationId xmlns:p14="http://schemas.microsoft.com/office/powerpoint/2010/main" val="31796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49</a:t>
            </a:fld>
            <a:endParaRPr lang="en-US" dirty="0"/>
          </a:p>
        </p:txBody>
      </p:sp>
    </p:spTree>
    <p:extLst>
      <p:ext uri="{BB962C8B-B14F-4D97-AF65-F5344CB8AC3E}">
        <p14:creationId xmlns:p14="http://schemas.microsoft.com/office/powerpoint/2010/main" val="386237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1404955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50</a:t>
            </a:fld>
            <a:endParaRPr lang="en-US" dirty="0"/>
          </a:p>
        </p:txBody>
      </p:sp>
    </p:spTree>
    <p:extLst>
      <p:ext uri="{BB962C8B-B14F-4D97-AF65-F5344CB8AC3E}">
        <p14:creationId xmlns:p14="http://schemas.microsoft.com/office/powerpoint/2010/main" val="16503018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51</a:t>
            </a:fld>
            <a:endParaRPr lang="en-US" dirty="0"/>
          </a:p>
        </p:txBody>
      </p:sp>
    </p:spTree>
    <p:extLst>
      <p:ext uri="{BB962C8B-B14F-4D97-AF65-F5344CB8AC3E}">
        <p14:creationId xmlns:p14="http://schemas.microsoft.com/office/powerpoint/2010/main" val="24060908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52</a:t>
            </a:fld>
            <a:endParaRPr lang="en-US" dirty="0"/>
          </a:p>
        </p:txBody>
      </p:sp>
    </p:spTree>
    <p:extLst>
      <p:ext uri="{BB962C8B-B14F-4D97-AF65-F5344CB8AC3E}">
        <p14:creationId xmlns:p14="http://schemas.microsoft.com/office/powerpoint/2010/main" val="327791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53</a:t>
            </a:fld>
            <a:endParaRPr lang="en-US" dirty="0"/>
          </a:p>
        </p:txBody>
      </p:sp>
    </p:spTree>
    <p:extLst>
      <p:ext uri="{BB962C8B-B14F-4D97-AF65-F5344CB8AC3E}">
        <p14:creationId xmlns:p14="http://schemas.microsoft.com/office/powerpoint/2010/main" val="38805063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54</a:t>
            </a:fld>
            <a:endParaRPr lang="en-US" dirty="0"/>
          </a:p>
        </p:txBody>
      </p:sp>
    </p:spTree>
    <p:extLst>
      <p:ext uri="{BB962C8B-B14F-4D97-AF65-F5344CB8AC3E}">
        <p14:creationId xmlns:p14="http://schemas.microsoft.com/office/powerpoint/2010/main" val="3463187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55</a:t>
            </a:fld>
            <a:endParaRPr lang="en-US" dirty="0"/>
          </a:p>
        </p:txBody>
      </p:sp>
    </p:spTree>
    <p:extLst>
      <p:ext uri="{BB962C8B-B14F-4D97-AF65-F5344CB8AC3E}">
        <p14:creationId xmlns:p14="http://schemas.microsoft.com/office/powerpoint/2010/main" val="29979169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56</a:t>
            </a:fld>
            <a:endParaRPr lang="en-US" dirty="0"/>
          </a:p>
        </p:txBody>
      </p:sp>
    </p:spTree>
    <p:extLst>
      <p:ext uri="{BB962C8B-B14F-4D97-AF65-F5344CB8AC3E}">
        <p14:creationId xmlns:p14="http://schemas.microsoft.com/office/powerpoint/2010/main" val="317372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57</a:t>
            </a:fld>
            <a:endParaRPr lang="en-US" dirty="0"/>
          </a:p>
        </p:txBody>
      </p:sp>
    </p:spTree>
    <p:extLst>
      <p:ext uri="{BB962C8B-B14F-4D97-AF65-F5344CB8AC3E}">
        <p14:creationId xmlns:p14="http://schemas.microsoft.com/office/powerpoint/2010/main" val="2411725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58</a:t>
            </a:fld>
            <a:endParaRPr lang="en-US" dirty="0"/>
          </a:p>
        </p:txBody>
      </p:sp>
    </p:spTree>
    <p:extLst>
      <p:ext uri="{BB962C8B-B14F-4D97-AF65-F5344CB8AC3E}">
        <p14:creationId xmlns:p14="http://schemas.microsoft.com/office/powerpoint/2010/main" val="15322375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59</a:t>
            </a:fld>
            <a:endParaRPr lang="en-US" dirty="0"/>
          </a:p>
        </p:txBody>
      </p:sp>
    </p:spTree>
    <p:extLst>
      <p:ext uri="{BB962C8B-B14F-4D97-AF65-F5344CB8AC3E}">
        <p14:creationId xmlns:p14="http://schemas.microsoft.com/office/powerpoint/2010/main" val="2476217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4466818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60</a:t>
            </a:fld>
            <a:endParaRPr lang="en-US" dirty="0"/>
          </a:p>
        </p:txBody>
      </p:sp>
    </p:spTree>
    <p:extLst>
      <p:ext uri="{BB962C8B-B14F-4D97-AF65-F5344CB8AC3E}">
        <p14:creationId xmlns:p14="http://schemas.microsoft.com/office/powerpoint/2010/main" val="33347866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61</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3415160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12/8/2022</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dirty="0"/>
              <a:t>Click icon to add picture</a:t>
            </a:r>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a:t>Click to edit Master title style</a:t>
            </a:r>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12/8/2022</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dirty="0"/>
              <a:t>Click icon to add picture</a:t>
            </a:r>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12/8/2022</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12/8/2022</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12/8/2022</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12/8/2022</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12/8/2022</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dirty="0"/>
              <a:t>Click icon to add picture</a:t>
            </a:r>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12/8/2022</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gif"/><Relationship Id="rId5" Type="http://schemas.openxmlformats.org/officeDocument/2006/relationships/image" Target="../media/image3.jp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34.gif"/><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4.jpeg"/><Relationship Id="rId7" Type="http://schemas.openxmlformats.org/officeDocument/2006/relationships/image" Target="../media/image40.gif"/><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4.jpeg"/><Relationship Id="rId7"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4.jpeg"/><Relationship Id="rId7"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40.gif"/><Relationship Id="rId4" Type="http://schemas.openxmlformats.org/officeDocument/2006/relationships/image" Target="../media/image9.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24.jpeg"/><Relationship Id="rId7" Type="http://schemas.openxmlformats.org/officeDocument/2006/relationships/image" Target="../media/image34.gif"/><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12.png"/><Relationship Id="rId10" Type="http://schemas.openxmlformats.org/officeDocument/2006/relationships/image" Target="../media/image49.png"/><Relationship Id="rId4" Type="http://schemas.openxmlformats.org/officeDocument/2006/relationships/image" Target="../media/image40.gif"/><Relationship Id="rId9"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54.png"/><Relationship Id="rId3" Type="http://schemas.openxmlformats.org/officeDocument/2006/relationships/image" Target="../media/image24.jpeg"/><Relationship Id="rId7" Type="http://schemas.openxmlformats.org/officeDocument/2006/relationships/image" Target="../media/image2.gif"/><Relationship Id="rId12"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52.png"/><Relationship Id="rId11" Type="http://schemas.openxmlformats.org/officeDocument/2006/relationships/image" Target="../media/image40.gif"/><Relationship Id="rId5" Type="http://schemas.openxmlformats.org/officeDocument/2006/relationships/image" Target="../media/image51.gif"/><Relationship Id="rId15" Type="http://schemas.openxmlformats.org/officeDocument/2006/relationships/image" Target="../media/image56.png"/><Relationship Id="rId10" Type="http://schemas.openxmlformats.org/officeDocument/2006/relationships/image" Target="../media/image4.gif"/><Relationship Id="rId4" Type="http://schemas.openxmlformats.org/officeDocument/2006/relationships/image" Target="../media/image50.gif"/><Relationship Id="rId9" Type="http://schemas.openxmlformats.org/officeDocument/2006/relationships/image" Target="../media/image53.png"/><Relationship Id="rId1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hyperlink" Target="https://pixabay.com/en/pc-computer-screen-monitor-ad-1776995/"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59.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58.jpg"/><Relationship Id="rId5" Type="http://schemas.openxmlformats.org/officeDocument/2006/relationships/image" Target="../media/image57.jp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3.jpg"/></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67.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24.jpeg"/><Relationship Id="rId7" Type="http://schemas.openxmlformats.org/officeDocument/2006/relationships/image" Target="../media/image70.png"/><Relationship Id="rId12" Type="http://schemas.openxmlformats.org/officeDocument/2006/relationships/image" Target="../media/image75.gi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74.png"/><Relationship Id="rId5" Type="http://schemas.openxmlformats.org/officeDocument/2006/relationships/image" Target="../media/image69.png"/><Relationship Id="rId10" Type="http://schemas.openxmlformats.org/officeDocument/2006/relationships/image" Target="../media/image73.svg"/><Relationship Id="rId4" Type="http://schemas.openxmlformats.org/officeDocument/2006/relationships/image" Target="../media/image68.gif"/><Relationship Id="rId9"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gif"/></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8.pn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9.png"/></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91.png"/></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9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1.jpeg"/><Relationship Id="rId7"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gif"/><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5.gif"/><Relationship Id="rId4" Type="http://schemas.openxmlformats.org/officeDocument/2006/relationships/image" Target="../media/image13.png"/><Relationship Id="rId9" Type="http://schemas.openxmlformats.org/officeDocument/2006/relationships/image" Target="../media/image2.gif"/></Relationships>
</file>

<file path=ppt/slides/_rels/slide5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60.xml"/><Relationship Id="rId1" Type="http://schemas.openxmlformats.org/officeDocument/2006/relationships/slideLayout" Target="../slideLayouts/slideLayout15.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5.xml"/><Relationship Id="rId4" Type="http://schemas.openxmlformats.org/officeDocument/2006/relationships/image" Target="../media/image94.jp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3.gi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image" Target="../media/image20.gif"/></Relationships>
</file>

<file path=ppt/slides/_rels/slide9.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4.jpeg"/><Relationship Id="rId7"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6.gif"/><Relationship Id="rId11" Type="http://schemas.openxmlformats.org/officeDocument/2006/relationships/image" Target="../media/image28.png"/><Relationship Id="rId5" Type="http://schemas.openxmlformats.org/officeDocument/2006/relationships/image" Target="../media/image26.png"/><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C21B52FE-1888-EBD3-8632-E1744A7C7479}"/>
              </a:ext>
            </a:extLst>
          </p:cNvPr>
          <p:cNvPicPr>
            <a:picLocks noChangeAspect="1"/>
          </p:cNvPicPr>
          <p:nvPr/>
        </p:nvPicPr>
        <p:blipFill>
          <a:blip r:embed="rId4"/>
          <a:stretch>
            <a:fillRect/>
          </a:stretch>
        </p:blipFill>
        <p:spPr>
          <a:xfrm>
            <a:off x="563226" y="3361476"/>
            <a:ext cx="723900" cy="762000"/>
          </a:xfrm>
          <a:prstGeom prst="rect">
            <a:avLst/>
          </a:prstGeom>
        </p:spPr>
      </p:pic>
      <p:sp>
        <p:nvSpPr>
          <p:cNvPr id="27" name="Slide Number Placeholder 1">
            <a:extLst>
              <a:ext uri="{FF2B5EF4-FFF2-40B4-BE49-F238E27FC236}">
                <a16:creationId xmlns:a16="http://schemas.microsoft.com/office/drawing/2014/main" id="{CA6E1B83-B838-ACBE-33EE-EA5F96656CCA}"/>
              </a:ext>
            </a:extLst>
          </p:cNvPr>
          <p:cNvSpPr>
            <a:spLocks noGrp="1"/>
          </p:cNvSpPr>
          <p:nvPr>
            <p:ph type="sldNum" sz="quarter" idx="12"/>
          </p:nvPr>
        </p:nvSpPr>
        <p:spPr>
          <a:xfrm>
            <a:off x="10795363" y="6423914"/>
            <a:ext cx="1052510" cy="365125"/>
          </a:xfrm>
        </p:spPr>
        <p:txBody>
          <a:bodyPr/>
          <a:lstStyle/>
          <a:p>
            <a:pPr>
              <a:spcAft>
                <a:spcPts val="600"/>
              </a:spcAft>
            </a:pPr>
            <a:fld id="{3A98EE3D-8CD1-4C3F-BD1C-C98C9596463C}" type="slidenum">
              <a:rPr lang="en-US" smtClean="0"/>
              <a:pPr>
                <a:spcAft>
                  <a:spcPts val="600"/>
                </a:spcAft>
              </a:pPr>
              <a:t>1</a:t>
            </a:fld>
            <a:endParaRPr lang="en-US" dirty="0"/>
          </a:p>
        </p:txBody>
      </p:sp>
      <p:sp>
        <p:nvSpPr>
          <p:cNvPr id="2" name="Title 1">
            <a:extLst>
              <a:ext uri="{FF2B5EF4-FFF2-40B4-BE49-F238E27FC236}">
                <a16:creationId xmlns:a16="http://schemas.microsoft.com/office/drawing/2014/main" id="{F3AA242D-B507-4381-A8CB-EFA346570379}"/>
              </a:ext>
            </a:extLst>
          </p:cNvPr>
          <p:cNvSpPr>
            <a:spLocks noGrp="1"/>
          </p:cNvSpPr>
          <p:nvPr>
            <p:ph type="title"/>
          </p:nvPr>
        </p:nvSpPr>
        <p:spPr>
          <a:xfrm>
            <a:off x="581193" y="729658"/>
            <a:ext cx="11029616" cy="988332"/>
          </a:xfrm>
        </p:spPr>
        <p:txBody>
          <a:bodyPr anchor="b">
            <a:normAutofit/>
          </a:bodyPr>
          <a:lstStyle/>
          <a:p>
            <a:pPr algn="ctr"/>
            <a:r>
              <a:rPr lang="en-US" sz="3600" b="1" dirty="0">
                <a:latin typeface="Courier New" panose="02070309020205020404" pitchFamily="49" charset="0"/>
                <a:cs typeface="Courier New" panose="02070309020205020404" pitchFamily="49" charset="0"/>
              </a:rPr>
              <a:t>Tourism Monitoring System for Bolinao</a:t>
            </a:r>
          </a:p>
        </p:txBody>
      </p:sp>
      <p:sp>
        <p:nvSpPr>
          <p:cNvPr id="3" name="Subtitle 2">
            <a:extLst>
              <a:ext uri="{FF2B5EF4-FFF2-40B4-BE49-F238E27FC236}">
                <a16:creationId xmlns:a16="http://schemas.microsoft.com/office/drawing/2014/main" id="{A4F4068D-37AE-4B7D-BC75-216B123A6C44}"/>
              </a:ext>
            </a:extLst>
          </p:cNvPr>
          <p:cNvSpPr>
            <a:spLocks noGrp="1"/>
          </p:cNvSpPr>
          <p:nvPr>
            <p:ph sz="half" idx="1"/>
          </p:nvPr>
        </p:nvSpPr>
        <p:spPr>
          <a:xfrm>
            <a:off x="1273525" y="2228003"/>
            <a:ext cx="4630887" cy="4068294"/>
          </a:xfrm>
        </p:spPr>
        <p:txBody>
          <a:bodyPr anchor="ctr">
            <a:normAutofit/>
          </a:bodyPr>
          <a:lstStyle/>
          <a:p>
            <a:r>
              <a:rPr lang="en-US" sz="2800" b="1" dirty="0">
                <a:latin typeface="Courier New" panose="02070309020205020404" pitchFamily="49" charset="0"/>
                <a:cs typeface="Courier New" panose="02070309020205020404" pitchFamily="49" charset="0"/>
              </a:rPr>
              <a:t>DANILYN V. BANOGON</a:t>
            </a:r>
          </a:p>
          <a:p>
            <a:r>
              <a:rPr lang="en-US" sz="2800" b="1" dirty="0">
                <a:latin typeface="Courier New" panose="02070309020205020404" pitchFamily="49" charset="0"/>
                <a:cs typeface="Courier New" panose="02070309020205020404" pitchFamily="49" charset="0"/>
              </a:rPr>
              <a:t>JESTER EINSTEIN C. IBASAN</a:t>
            </a:r>
          </a:p>
          <a:p>
            <a:r>
              <a:rPr lang="en-US" sz="2800" b="1" dirty="0">
                <a:latin typeface="Courier New" panose="02070309020205020404" pitchFamily="49" charset="0"/>
                <a:cs typeface="Courier New" panose="02070309020205020404" pitchFamily="49" charset="0"/>
              </a:rPr>
              <a:t>JERHOME T. REANTASO</a:t>
            </a:r>
          </a:p>
          <a:p>
            <a:r>
              <a:rPr lang="en-US" sz="2800" b="1" dirty="0">
                <a:latin typeface="Courier New" panose="02070309020205020404" pitchFamily="49" charset="0"/>
                <a:cs typeface="Courier New" panose="02070309020205020404" pitchFamily="49" charset="0"/>
              </a:rPr>
              <a:t>JASMINE B. ZINAMPAN</a:t>
            </a:r>
            <a:endParaRPr lang="en-US" sz="2800" b="1" dirty="0"/>
          </a:p>
        </p:txBody>
      </p:sp>
      <p:pic>
        <p:nvPicPr>
          <p:cNvPr id="4" name="Picture 3" descr="Graph">
            <a:extLst>
              <a:ext uri="{FF2B5EF4-FFF2-40B4-BE49-F238E27FC236}">
                <a16:creationId xmlns:a16="http://schemas.microsoft.com/office/drawing/2014/main" id="{424717DA-0300-4297-B453-65314C5BEA09}"/>
              </a:ext>
            </a:extLst>
          </p:cNvPr>
          <p:cNvPicPr>
            <a:picLocks noChangeAspect="1"/>
          </p:cNvPicPr>
          <p:nvPr/>
        </p:nvPicPr>
        <p:blipFill>
          <a:blip r:embed="rId5"/>
          <a:srcRect l="3359" r="3359"/>
          <a:stretch/>
        </p:blipFill>
        <p:spPr>
          <a:xfrm>
            <a:off x="5789479" y="2228003"/>
            <a:ext cx="5821330" cy="3900339"/>
          </a:xfrm>
          <a:prstGeom prst="rect">
            <a:avLst/>
          </a:prstGeom>
          <a:noFill/>
        </p:spPr>
      </p:pic>
      <p:pic>
        <p:nvPicPr>
          <p:cNvPr id="8" name="Picture 7" descr="A picture containing text, clipart&#10;&#10;Description automatically generated">
            <a:extLst>
              <a:ext uri="{FF2B5EF4-FFF2-40B4-BE49-F238E27FC236}">
                <a16:creationId xmlns:a16="http://schemas.microsoft.com/office/drawing/2014/main" id="{DD30B3DD-8F17-94CC-BDCA-76567C13C16D}"/>
              </a:ext>
            </a:extLst>
          </p:cNvPr>
          <p:cNvPicPr>
            <a:picLocks noChangeAspect="1"/>
          </p:cNvPicPr>
          <p:nvPr/>
        </p:nvPicPr>
        <p:blipFill>
          <a:blip r:embed="rId6"/>
          <a:stretch>
            <a:fillRect/>
          </a:stretch>
        </p:blipFill>
        <p:spPr>
          <a:xfrm>
            <a:off x="607860" y="2554282"/>
            <a:ext cx="609600" cy="72390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A85570E4-3D7D-62B6-9398-AC02C5036A31}"/>
              </a:ext>
            </a:extLst>
          </p:cNvPr>
          <p:cNvPicPr>
            <a:picLocks noChangeAspect="1"/>
          </p:cNvPicPr>
          <p:nvPr/>
        </p:nvPicPr>
        <p:blipFill>
          <a:blip r:embed="rId7"/>
          <a:stretch>
            <a:fillRect/>
          </a:stretch>
        </p:blipFill>
        <p:spPr>
          <a:xfrm>
            <a:off x="635893" y="4114474"/>
            <a:ext cx="609600" cy="731520"/>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68F15A03-15E8-2BA9-2963-3A15E2282D4F}"/>
              </a:ext>
            </a:extLst>
          </p:cNvPr>
          <p:cNvPicPr>
            <a:picLocks noChangeAspect="1"/>
          </p:cNvPicPr>
          <p:nvPr/>
        </p:nvPicPr>
        <p:blipFill>
          <a:blip r:embed="rId8"/>
          <a:stretch>
            <a:fillRect/>
          </a:stretch>
        </p:blipFill>
        <p:spPr>
          <a:xfrm>
            <a:off x="563226" y="4771425"/>
            <a:ext cx="609600" cy="723900"/>
          </a:xfrm>
          <a:prstGeom prst="rect">
            <a:avLst/>
          </a:prstGeom>
        </p:spPr>
      </p:pic>
    </p:spTree>
    <p:extLst>
      <p:ext uri="{BB962C8B-B14F-4D97-AF65-F5344CB8AC3E}">
        <p14:creationId xmlns:p14="http://schemas.microsoft.com/office/powerpoint/2010/main" val="42097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2088162"/>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1418701"/>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10</a:t>
            </a:fld>
            <a:endParaRPr lang="en-US" dirty="0"/>
          </a:p>
        </p:txBody>
      </p:sp>
      <p:pic>
        <p:nvPicPr>
          <p:cNvPr id="6" name="Picture 5">
            <a:extLst>
              <a:ext uri="{FF2B5EF4-FFF2-40B4-BE49-F238E27FC236}">
                <a16:creationId xmlns:a16="http://schemas.microsoft.com/office/drawing/2014/main" id="{2A88CEC8-2C98-27CF-C136-5F189A3170B2}"/>
              </a:ext>
            </a:extLst>
          </p:cNvPr>
          <p:cNvPicPr>
            <a:picLocks noChangeAspect="1"/>
          </p:cNvPicPr>
          <p:nvPr/>
        </p:nvPicPr>
        <p:blipFill>
          <a:blip r:embed="rId4"/>
          <a:stretch>
            <a:fillRect/>
          </a:stretch>
        </p:blipFill>
        <p:spPr>
          <a:xfrm>
            <a:off x="215220" y="453643"/>
            <a:ext cx="7713824" cy="2635302"/>
          </a:xfrm>
          <a:prstGeom prst="rect">
            <a:avLst/>
          </a:prstGeom>
        </p:spPr>
      </p:pic>
      <p:sp>
        <p:nvSpPr>
          <p:cNvPr id="7" name="Content Placeholder 5">
            <a:extLst>
              <a:ext uri="{FF2B5EF4-FFF2-40B4-BE49-F238E27FC236}">
                <a16:creationId xmlns:a16="http://schemas.microsoft.com/office/drawing/2014/main" id="{6F6C55BF-008B-4428-A21A-BF870070B9FC}"/>
              </a:ext>
            </a:extLst>
          </p:cNvPr>
          <p:cNvSpPr txBox="1">
            <a:spLocks/>
          </p:cNvSpPr>
          <p:nvPr/>
        </p:nvSpPr>
        <p:spPr>
          <a:xfrm>
            <a:off x="2759552" y="2860947"/>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System Repo</a:t>
            </a:r>
          </a:p>
        </p:txBody>
      </p:sp>
      <p:pic>
        <p:nvPicPr>
          <p:cNvPr id="10" name="Picture 9">
            <a:extLst>
              <a:ext uri="{FF2B5EF4-FFF2-40B4-BE49-F238E27FC236}">
                <a16:creationId xmlns:a16="http://schemas.microsoft.com/office/drawing/2014/main" id="{5B8931C3-2C78-E34F-125D-CDAE04AAB2E5}"/>
              </a:ext>
            </a:extLst>
          </p:cNvPr>
          <p:cNvPicPr>
            <a:picLocks noChangeAspect="1"/>
          </p:cNvPicPr>
          <p:nvPr/>
        </p:nvPicPr>
        <p:blipFill>
          <a:blip r:embed="rId5"/>
          <a:stretch>
            <a:fillRect/>
          </a:stretch>
        </p:blipFill>
        <p:spPr>
          <a:xfrm>
            <a:off x="4052111" y="3841847"/>
            <a:ext cx="7693352" cy="2888784"/>
          </a:xfrm>
          <a:prstGeom prst="rect">
            <a:avLst/>
          </a:prstGeom>
        </p:spPr>
      </p:pic>
      <p:sp>
        <p:nvSpPr>
          <p:cNvPr id="12" name="Content Placeholder 5">
            <a:extLst>
              <a:ext uri="{FF2B5EF4-FFF2-40B4-BE49-F238E27FC236}">
                <a16:creationId xmlns:a16="http://schemas.microsoft.com/office/drawing/2014/main" id="{18F96408-9D63-ED9A-DDDB-77609EA6064B}"/>
              </a:ext>
            </a:extLst>
          </p:cNvPr>
          <p:cNvSpPr txBox="1">
            <a:spLocks/>
          </p:cNvSpPr>
          <p:nvPr/>
        </p:nvSpPr>
        <p:spPr>
          <a:xfrm>
            <a:off x="6531764" y="6131140"/>
            <a:ext cx="3509936" cy="726860"/>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dirty="0">
                <a:solidFill>
                  <a:srgbClr val="FFFFFF"/>
                </a:solidFill>
              </a:rPr>
              <a:t>Document Repo</a:t>
            </a:r>
            <a:endParaRPr lang="en-US" b="1" kern="1200" dirty="0">
              <a:solidFill>
                <a:srgbClr val="FFFFFF"/>
              </a:solidFill>
              <a:latin typeface="+mn-lt"/>
              <a:ea typeface="+mn-ea"/>
              <a:cs typeface="+mn-cs"/>
            </a:endParaRPr>
          </a:p>
        </p:txBody>
      </p:sp>
      <p:pic>
        <p:nvPicPr>
          <p:cNvPr id="16" name="Picture 15">
            <a:extLst>
              <a:ext uri="{FF2B5EF4-FFF2-40B4-BE49-F238E27FC236}">
                <a16:creationId xmlns:a16="http://schemas.microsoft.com/office/drawing/2014/main" id="{ABDE5A7F-2AD3-E83D-FC7D-E9C4CBE0EFA2}"/>
              </a:ext>
            </a:extLst>
          </p:cNvPr>
          <p:cNvPicPr>
            <a:picLocks noChangeAspect="1"/>
          </p:cNvPicPr>
          <p:nvPr/>
        </p:nvPicPr>
        <p:blipFill>
          <a:blip r:embed="rId6"/>
          <a:stretch>
            <a:fillRect/>
          </a:stretch>
        </p:blipFill>
        <p:spPr>
          <a:xfrm>
            <a:off x="2020745" y="114208"/>
            <a:ext cx="4248743" cy="562053"/>
          </a:xfrm>
          <a:prstGeom prst="rect">
            <a:avLst/>
          </a:prstGeom>
        </p:spPr>
      </p:pic>
      <p:pic>
        <p:nvPicPr>
          <p:cNvPr id="20" name="Picture 19">
            <a:extLst>
              <a:ext uri="{FF2B5EF4-FFF2-40B4-BE49-F238E27FC236}">
                <a16:creationId xmlns:a16="http://schemas.microsoft.com/office/drawing/2014/main" id="{F81C990E-CF69-8E94-7EAE-BB4FAACDE5B4}"/>
              </a:ext>
            </a:extLst>
          </p:cNvPr>
          <p:cNvPicPr>
            <a:picLocks noChangeAspect="1"/>
          </p:cNvPicPr>
          <p:nvPr/>
        </p:nvPicPr>
        <p:blipFill>
          <a:blip r:embed="rId7"/>
          <a:stretch>
            <a:fillRect/>
          </a:stretch>
        </p:blipFill>
        <p:spPr>
          <a:xfrm>
            <a:off x="639596" y="3880581"/>
            <a:ext cx="3124636" cy="533474"/>
          </a:xfrm>
          <a:prstGeom prst="rect">
            <a:avLst/>
          </a:prstGeom>
        </p:spPr>
      </p:pic>
    </p:spTree>
    <p:extLst>
      <p:ext uri="{BB962C8B-B14F-4D97-AF65-F5344CB8AC3E}">
        <p14:creationId xmlns:p14="http://schemas.microsoft.com/office/powerpoint/2010/main" val="5492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0-#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8" name="Picture 7">
            <a:extLst>
              <a:ext uri="{FF2B5EF4-FFF2-40B4-BE49-F238E27FC236}">
                <a16:creationId xmlns:a16="http://schemas.microsoft.com/office/drawing/2014/main" id="{242259CC-A1BC-8F6B-2141-A18E8CC59F27}"/>
              </a:ext>
            </a:extLst>
          </p:cNvPr>
          <p:cNvPicPr>
            <a:picLocks noChangeAspect="1"/>
          </p:cNvPicPr>
          <p:nvPr/>
        </p:nvPicPr>
        <p:blipFill>
          <a:blip r:embed="rId4"/>
          <a:stretch>
            <a:fillRect/>
          </a:stretch>
        </p:blipFill>
        <p:spPr>
          <a:xfrm>
            <a:off x="355101" y="453642"/>
            <a:ext cx="7389973" cy="5903207"/>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11</a:t>
            </a:fld>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52C8B2BE-3543-946F-F81A-101EBE15FAAC}"/>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3" name="Picture 12">
            <a:extLst>
              <a:ext uri="{FF2B5EF4-FFF2-40B4-BE49-F238E27FC236}">
                <a16:creationId xmlns:a16="http://schemas.microsoft.com/office/drawing/2014/main" id="{922932C4-3C57-E773-78DB-43E70BB9EF56}"/>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4" name="Picture 13">
            <a:extLst>
              <a:ext uri="{FF2B5EF4-FFF2-40B4-BE49-F238E27FC236}">
                <a16:creationId xmlns:a16="http://schemas.microsoft.com/office/drawing/2014/main" id="{C214A5C0-742F-6EF9-8BDB-98251CAD25D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8009740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12</a:t>
            </a:fld>
            <a:endParaRPr lang="en-US" dirty="0"/>
          </a:p>
        </p:txBody>
      </p:sp>
      <p:pic>
        <p:nvPicPr>
          <p:cNvPr id="6" name="Picture 5">
            <a:extLst>
              <a:ext uri="{FF2B5EF4-FFF2-40B4-BE49-F238E27FC236}">
                <a16:creationId xmlns:a16="http://schemas.microsoft.com/office/drawing/2014/main" id="{C5C68E88-B740-D3A1-4357-79182185B980}"/>
              </a:ext>
            </a:extLst>
          </p:cNvPr>
          <p:cNvPicPr>
            <a:picLocks noChangeAspect="1"/>
          </p:cNvPicPr>
          <p:nvPr/>
        </p:nvPicPr>
        <p:blipFill>
          <a:blip r:embed="rId4"/>
          <a:stretch>
            <a:fillRect/>
          </a:stretch>
        </p:blipFill>
        <p:spPr>
          <a:xfrm>
            <a:off x="487174" y="453642"/>
            <a:ext cx="7386951" cy="590320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05902089-41CF-9700-E0AE-3B02EB5BF83D}"/>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2D4B8DEC-4B04-B006-1E00-2B3C97D7CDEE}"/>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AC097F1-A17E-DD66-707F-BEE7E403F18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317012401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13</a:t>
            </a:fld>
            <a:endParaRPr lang="en-US" dirty="0"/>
          </a:p>
        </p:txBody>
      </p:sp>
      <p:pic>
        <p:nvPicPr>
          <p:cNvPr id="7" name="Picture 6">
            <a:extLst>
              <a:ext uri="{FF2B5EF4-FFF2-40B4-BE49-F238E27FC236}">
                <a16:creationId xmlns:a16="http://schemas.microsoft.com/office/drawing/2014/main" id="{30189DDC-B8C5-0B24-0480-63FD3431F9AD}"/>
              </a:ext>
            </a:extLst>
          </p:cNvPr>
          <p:cNvPicPr>
            <a:picLocks noChangeAspect="1"/>
          </p:cNvPicPr>
          <p:nvPr/>
        </p:nvPicPr>
        <p:blipFill>
          <a:blip r:embed="rId4"/>
          <a:stretch>
            <a:fillRect/>
          </a:stretch>
        </p:blipFill>
        <p:spPr>
          <a:xfrm>
            <a:off x="663001" y="453642"/>
            <a:ext cx="7082073" cy="5903207"/>
          </a:xfrm>
          <a:prstGeom prst="rect">
            <a:avLst/>
          </a:prstGeom>
        </p:spPr>
      </p:pic>
      <p:pic>
        <p:nvPicPr>
          <p:cNvPr id="10" name="Picture 9">
            <a:extLst>
              <a:ext uri="{FF2B5EF4-FFF2-40B4-BE49-F238E27FC236}">
                <a16:creationId xmlns:a16="http://schemas.microsoft.com/office/drawing/2014/main" id="{8C6F1735-59A2-954A-0C3C-742EFF40CB9C}"/>
              </a:ext>
            </a:extLst>
          </p:cNvPr>
          <p:cNvPicPr>
            <a:picLocks noChangeAspect="1"/>
          </p:cNvPicPr>
          <p:nvPr/>
        </p:nvPicPr>
        <p:blipFill>
          <a:blip r:embed="rId5"/>
          <a:stretch>
            <a:fillRect/>
          </a:stretch>
        </p:blipFill>
        <p:spPr>
          <a:xfrm>
            <a:off x="8887819" y="1052080"/>
            <a:ext cx="1052510" cy="1052510"/>
          </a:xfrm>
          <a:prstGeom prst="rect">
            <a:avLst/>
          </a:prstGeom>
        </p:spPr>
      </p:pic>
      <p:pic>
        <p:nvPicPr>
          <p:cNvPr id="12" name="Picture 11">
            <a:extLst>
              <a:ext uri="{FF2B5EF4-FFF2-40B4-BE49-F238E27FC236}">
                <a16:creationId xmlns:a16="http://schemas.microsoft.com/office/drawing/2014/main" id="{CA3A243E-31DD-3887-AFFE-D647221C8F93}"/>
              </a:ext>
            </a:extLst>
          </p:cNvPr>
          <p:cNvPicPr>
            <a:picLocks noChangeAspect="1"/>
          </p:cNvPicPr>
          <p:nvPr/>
        </p:nvPicPr>
        <p:blipFill>
          <a:blip r:embed="rId6"/>
          <a:stretch>
            <a:fillRect/>
          </a:stretch>
        </p:blipFill>
        <p:spPr>
          <a:xfrm>
            <a:off x="10315123" y="1007970"/>
            <a:ext cx="517280" cy="1163880"/>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96A1C57D-EC93-499B-2259-2648E1A98CDF}"/>
              </a:ext>
            </a:extLst>
          </p:cNvPr>
          <p:cNvPicPr>
            <a:picLocks noChangeAspect="1"/>
          </p:cNvPicPr>
          <p:nvPr/>
        </p:nvPicPr>
        <p:blipFill>
          <a:blip r:embed="rId7"/>
          <a:stretch>
            <a:fillRect/>
          </a:stretch>
        </p:blipFill>
        <p:spPr>
          <a:xfrm>
            <a:off x="9414074" y="3508772"/>
            <a:ext cx="1381289" cy="1381289"/>
          </a:xfrm>
          <a:prstGeom prst="rect">
            <a:avLst/>
          </a:prstGeom>
        </p:spPr>
      </p:pic>
    </p:spTree>
    <p:extLst>
      <p:ext uri="{BB962C8B-B14F-4D97-AF65-F5344CB8AC3E}">
        <p14:creationId xmlns:p14="http://schemas.microsoft.com/office/powerpoint/2010/main" val="143577170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14</a:t>
            </a:fld>
            <a:endParaRPr lang="en-US" dirty="0"/>
          </a:p>
        </p:txBody>
      </p:sp>
      <p:pic>
        <p:nvPicPr>
          <p:cNvPr id="6" name="Picture 5">
            <a:extLst>
              <a:ext uri="{FF2B5EF4-FFF2-40B4-BE49-F238E27FC236}">
                <a16:creationId xmlns:a16="http://schemas.microsoft.com/office/drawing/2014/main" id="{99361F74-D44C-7713-F0B3-6C12608744DF}"/>
              </a:ext>
            </a:extLst>
          </p:cNvPr>
          <p:cNvPicPr>
            <a:picLocks noChangeAspect="1"/>
          </p:cNvPicPr>
          <p:nvPr/>
        </p:nvPicPr>
        <p:blipFill>
          <a:blip r:embed="rId4"/>
          <a:stretch>
            <a:fillRect/>
          </a:stretch>
        </p:blipFill>
        <p:spPr>
          <a:xfrm>
            <a:off x="837942" y="453641"/>
            <a:ext cx="6818261" cy="5903207"/>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3559E936-7F92-1392-E198-2CC523471CE6}"/>
              </a:ext>
            </a:extLst>
          </p:cNvPr>
          <p:cNvPicPr>
            <a:picLocks noChangeAspect="1"/>
          </p:cNvPicPr>
          <p:nvPr/>
        </p:nvPicPr>
        <p:blipFill>
          <a:blip r:embed="rId5"/>
          <a:stretch>
            <a:fillRect/>
          </a:stretch>
        </p:blipFill>
        <p:spPr>
          <a:xfrm>
            <a:off x="9414074" y="3508772"/>
            <a:ext cx="1381289" cy="1381289"/>
          </a:xfrm>
          <a:prstGeom prst="rect">
            <a:avLst/>
          </a:prstGeom>
        </p:spPr>
      </p:pic>
      <p:pic>
        <p:nvPicPr>
          <p:cNvPr id="10" name="Picture 9">
            <a:extLst>
              <a:ext uri="{FF2B5EF4-FFF2-40B4-BE49-F238E27FC236}">
                <a16:creationId xmlns:a16="http://schemas.microsoft.com/office/drawing/2014/main" id="{CB67B243-70D4-679B-1A0B-CB505DA876F7}"/>
              </a:ext>
            </a:extLst>
          </p:cNvPr>
          <p:cNvPicPr>
            <a:picLocks noChangeAspect="1"/>
          </p:cNvPicPr>
          <p:nvPr/>
        </p:nvPicPr>
        <p:blipFill>
          <a:blip r:embed="rId6"/>
          <a:stretch>
            <a:fillRect/>
          </a:stretch>
        </p:blipFill>
        <p:spPr>
          <a:xfrm>
            <a:off x="8887819" y="1052080"/>
            <a:ext cx="1052510" cy="1052510"/>
          </a:xfrm>
          <a:prstGeom prst="rect">
            <a:avLst/>
          </a:prstGeom>
        </p:spPr>
      </p:pic>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7"/>
          <a:stretch>
            <a:fillRect/>
          </a:stretch>
        </p:blipFill>
        <p:spPr>
          <a:xfrm>
            <a:off x="10315123" y="1007970"/>
            <a:ext cx="517280" cy="1163880"/>
          </a:xfrm>
          <a:prstGeom prst="rect">
            <a:avLst/>
          </a:prstGeom>
        </p:spPr>
      </p:pic>
    </p:spTree>
    <p:extLst>
      <p:ext uri="{BB962C8B-B14F-4D97-AF65-F5344CB8AC3E}">
        <p14:creationId xmlns:p14="http://schemas.microsoft.com/office/powerpoint/2010/main" val="18037079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15</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CD3E9322-5A32-ACE5-28C3-657540AD311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7983" y="453642"/>
            <a:ext cx="6420677" cy="2975358"/>
          </a:xfrm>
          <a:prstGeom prst="rect">
            <a:avLst/>
          </a:prstGeom>
          <a:noFill/>
          <a:ln>
            <a:noFill/>
          </a:ln>
        </p:spPr>
      </p:pic>
      <p:pic>
        <p:nvPicPr>
          <p:cNvPr id="13" name="Picture 12">
            <a:extLst>
              <a:ext uri="{FF2B5EF4-FFF2-40B4-BE49-F238E27FC236}">
                <a16:creationId xmlns:a16="http://schemas.microsoft.com/office/drawing/2014/main" id="{99F9AF29-9FF0-8155-8581-1E687B97BB7F}"/>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982" y="3672076"/>
            <a:ext cx="6420677" cy="3051352"/>
          </a:xfrm>
          <a:prstGeom prst="rect">
            <a:avLst/>
          </a:prstGeom>
          <a:noFill/>
          <a:ln>
            <a:noFill/>
          </a:ln>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1951434" y="3185924"/>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PROTOTYPE DESIGN</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7"/>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8"/>
          <a:stretch>
            <a:fillRect/>
          </a:stretch>
        </p:blipFill>
        <p:spPr>
          <a:xfrm>
            <a:off x="8775033" y="959224"/>
            <a:ext cx="1254058" cy="1254058"/>
          </a:xfrm>
          <a:prstGeom prst="rect">
            <a:avLst/>
          </a:prstGeom>
        </p:spPr>
      </p:pic>
    </p:spTree>
    <p:extLst>
      <p:ext uri="{BB962C8B-B14F-4D97-AF65-F5344CB8AC3E}">
        <p14:creationId xmlns:p14="http://schemas.microsoft.com/office/powerpoint/2010/main" val="27142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16</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505311" y="2133492"/>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VISUAL STUDIO CODE</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a:extLst>
              <a:ext uri="{FF2B5EF4-FFF2-40B4-BE49-F238E27FC236}">
                <a16:creationId xmlns:a16="http://schemas.microsoft.com/office/drawing/2014/main" id="{B5AAC914-120E-43D3-96DD-458EBCABCFE6}"/>
              </a:ext>
            </a:extLst>
          </p:cNvPr>
          <p:cNvPicPr>
            <a:picLocks noChangeAspect="1"/>
          </p:cNvPicPr>
          <p:nvPr/>
        </p:nvPicPr>
        <p:blipFill>
          <a:blip r:embed="rId7"/>
          <a:stretch>
            <a:fillRect/>
          </a:stretch>
        </p:blipFill>
        <p:spPr>
          <a:xfrm>
            <a:off x="1038199" y="766394"/>
            <a:ext cx="1279909" cy="1111499"/>
          </a:xfrm>
          <a:prstGeom prst="rect">
            <a:avLst/>
          </a:prstGeom>
        </p:spPr>
      </p:pic>
      <p:pic>
        <p:nvPicPr>
          <p:cNvPr id="8" name="Picture 7">
            <a:extLst>
              <a:ext uri="{FF2B5EF4-FFF2-40B4-BE49-F238E27FC236}">
                <a16:creationId xmlns:a16="http://schemas.microsoft.com/office/drawing/2014/main" id="{6E981FA9-15F5-77DC-4515-8D95C059F8EF}"/>
              </a:ext>
            </a:extLst>
          </p:cNvPr>
          <p:cNvPicPr>
            <a:picLocks noChangeAspect="1"/>
          </p:cNvPicPr>
          <p:nvPr/>
        </p:nvPicPr>
        <p:blipFill>
          <a:blip r:embed="rId8"/>
          <a:stretch>
            <a:fillRect/>
          </a:stretch>
        </p:blipFill>
        <p:spPr>
          <a:xfrm>
            <a:off x="3230588" y="2081918"/>
            <a:ext cx="3600953" cy="1219370"/>
          </a:xfrm>
          <a:prstGeom prst="rect">
            <a:avLst/>
          </a:prstGeom>
        </p:spPr>
      </p:pic>
      <p:sp>
        <p:nvSpPr>
          <p:cNvPr id="10" name="Content Placeholder 5">
            <a:extLst>
              <a:ext uri="{FF2B5EF4-FFF2-40B4-BE49-F238E27FC236}">
                <a16:creationId xmlns:a16="http://schemas.microsoft.com/office/drawing/2014/main" id="{6FD0BF1C-605C-696A-0038-0E4743733694}"/>
              </a:ext>
            </a:extLst>
          </p:cNvPr>
          <p:cNvSpPr txBox="1">
            <a:spLocks/>
          </p:cNvSpPr>
          <p:nvPr/>
        </p:nvSpPr>
        <p:spPr>
          <a:xfrm>
            <a:off x="3974224" y="366846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LARAVEL PHP FRAMEWORK</a:t>
            </a:r>
          </a:p>
        </p:txBody>
      </p:sp>
      <p:pic>
        <p:nvPicPr>
          <p:cNvPr id="17" name="Picture 16">
            <a:extLst>
              <a:ext uri="{FF2B5EF4-FFF2-40B4-BE49-F238E27FC236}">
                <a16:creationId xmlns:a16="http://schemas.microsoft.com/office/drawing/2014/main" id="{8F9F3176-C983-A31B-BBD3-FB5D9EA03B33}"/>
              </a:ext>
            </a:extLst>
          </p:cNvPr>
          <p:cNvPicPr>
            <a:picLocks noChangeAspect="1"/>
          </p:cNvPicPr>
          <p:nvPr/>
        </p:nvPicPr>
        <p:blipFill rotWithShape="1">
          <a:blip r:embed="rId9"/>
          <a:srcRect l="13492" t="18032" r="11991" b="10510"/>
          <a:stretch/>
        </p:blipFill>
        <p:spPr>
          <a:xfrm>
            <a:off x="1161143" y="3628571"/>
            <a:ext cx="1262743" cy="1059543"/>
          </a:xfrm>
          <a:prstGeom prst="rect">
            <a:avLst/>
          </a:prstGeom>
        </p:spPr>
      </p:pic>
      <p:sp>
        <p:nvSpPr>
          <p:cNvPr id="19" name="Content Placeholder 5">
            <a:extLst>
              <a:ext uri="{FF2B5EF4-FFF2-40B4-BE49-F238E27FC236}">
                <a16:creationId xmlns:a16="http://schemas.microsoft.com/office/drawing/2014/main" id="{91ACA1F4-0A07-18BC-F225-BD8E3F418918}"/>
              </a:ext>
            </a:extLst>
          </p:cNvPr>
          <p:cNvSpPr txBox="1">
            <a:spLocks/>
          </p:cNvSpPr>
          <p:nvPr/>
        </p:nvSpPr>
        <p:spPr>
          <a:xfrm>
            <a:off x="731626" y="4924457"/>
            <a:ext cx="2121776"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XAMPP</a:t>
            </a:r>
          </a:p>
        </p:txBody>
      </p:sp>
    </p:spTree>
    <p:extLst>
      <p:ext uri="{BB962C8B-B14F-4D97-AF65-F5344CB8AC3E}">
        <p14:creationId xmlns:p14="http://schemas.microsoft.com/office/powerpoint/2010/main" val="393337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PLANNING AND ESTIMATION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17</a:t>
            </a:fld>
            <a:endParaRPr lang="en-US" dirty="0"/>
          </a:p>
        </p:txBody>
      </p:sp>
      <p:pic>
        <p:nvPicPr>
          <p:cNvPr id="11" name="Picture 10">
            <a:extLst>
              <a:ext uri="{FF2B5EF4-FFF2-40B4-BE49-F238E27FC236}">
                <a16:creationId xmlns:a16="http://schemas.microsoft.com/office/drawing/2014/main" id="{75FAD45C-1C5F-41B6-1213-1C2F768A7F18}"/>
              </a:ext>
            </a:extLst>
          </p:cNvPr>
          <p:cNvPicPr>
            <a:picLocks noChangeAspect="1"/>
          </p:cNvPicPr>
          <p:nvPr/>
        </p:nvPicPr>
        <p:blipFill>
          <a:blip r:embed="rId4"/>
          <a:stretch>
            <a:fillRect/>
          </a:stretch>
        </p:blipFill>
        <p:spPr>
          <a:xfrm>
            <a:off x="10315123" y="1007970"/>
            <a:ext cx="517280" cy="1163880"/>
          </a:xfrm>
          <a:prstGeom prst="rect">
            <a:avLst/>
          </a:prstGeom>
        </p:spPr>
      </p:pic>
      <p:sp>
        <p:nvSpPr>
          <p:cNvPr id="14" name="Content Placeholder 5">
            <a:extLst>
              <a:ext uri="{FF2B5EF4-FFF2-40B4-BE49-F238E27FC236}">
                <a16:creationId xmlns:a16="http://schemas.microsoft.com/office/drawing/2014/main" id="{89A8FBFF-8B6E-6B4F-8849-379737BA62F6}"/>
              </a:ext>
            </a:extLst>
          </p:cNvPr>
          <p:cNvSpPr txBox="1">
            <a:spLocks/>
          </p:cNvSpPr>
          <p:nvPr/>
        </p:nvSpPr>
        <p:spPr>
          <a:xfrm>
            <a:off x="4139146" y="186088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USE-CASE DIAGRAM</a:t>
            </a:r>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5"/>
          <a:stretch>
            <a:fillRect/>
          </a:stretch>
        </p:blipFill>
        <p:spPr>
          <a:xfrm flipH="1">
            <a:off x="9309151" y="3508771"/>
            <a:ext cx="1262356" cy="1534438"/>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6"/>
          <a:stretch>
            <a:fillRect/>
          </a:stretch>
        </p:blipFill>
        <p:spPr>
          <a:xfrm>
            <a:off x="8775033" y="959224"/>
            <a:ext cx="1254058" cy="1254058"/>
          </a:xfrm>
          <a:prstGeom prst="rect">
            <a:avLst/>
          </a:prstGeom>
        </p:spPr>
      </p:pic>
      <p:pic>
        <p:nvPicPr>
          <p:cNvPr id="6" name="Picture 5" descr="Diagram&#10;&#10;Description automatically generated">
            <a:extLst>
              <a:ext uri="{FF2B5EF4-FFF2-40B4-BE49-F238E27FC236}">
                <a16:creationId xmlns:a16="http://schemas.microsoft.com/office/drawing/2014/main" id="{CC77D9AF-996D-4EB7-4A34-586FF5864C62}"/>
              </a:ext>
            </a:extLst>
          </p:cNvPr>
          <p:cNvPicPr>
            <a:picLocks noChangeAspect="1"/>
          </p:cNvPicPr>
          <p:nvPr/>
        </p:nvPicPr>
        <p:blipFill>
          <a:blip r:embed="rId7"/>
          <a:stretch>
            <a:fillRect/>
          </a:stretch>
        </p:blipFill>
        <p:spPr>
          <a:xfrm>
            <a:off x="95211" y="209711"/>
            <a:ext cx="3712446" cy="3336366"/>
          </a:xfrm>
          <a:prstGeom prst="rect">
            <a:avLst/>
          </a:prstGeom>
        </p:spPr>
      </p:pic>
      <p:sp>
        <p:nvSpPr>
          <p:cNvPr id="7" name="Content Placeholder 5">
            <a:extLst>
              <a:ext uri="{FF2B5EF4-FFF2-40B4-BE49-F238E27FC236}">
                <a16:creationId xmlns:a16="http://schemas.microsoft.com/office/drawing/2014/main" id="{E7C701B1-DC14-3EF6-C901-93C5C042C960}"/>
              </a:ext>
            </a:extLst>
          </p:cNvPr>
          <p:cNvSpPr txBox="1">
            <a:spLocks/>
          </p:cNvSpPr>
          <p:nvPr/>
        </p:nvSpPr>
        <p:spPr>
          <a:xfrm>
            <a:off x="4139147" y="2807071"/>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ER DIAGRAM</a:t>
            </a:r>
          </a:p>
        </p:txBody>
      </p:sp>
      <p:sp>
        <p:nvSpPr>
          <p:cNvPr id="8" name="Content Placeholder 5">
            <a:extLst>
              <a:ext uri="{FF2B5EF4-FFF2-40B4-BE49-F238E27FC236}">
                <a16:creationId xmlns:a16="http://schemas.microsoft.com/office/drawing/2014/main" id="{AEB2FE0A-EB92-5B9C-587A-FE62C9315E12}"/>
              </a:ext>
            </a:extLst>
          </p:cNvPr>
          <p:cNvSpPr txBox="1">
            <a:spLocks/>
          </p:cNvSpPr>
          <p:nvPr/>
        </p:nvSpPr>
        <p:spPr>
          <a:xfrm>
            <a:off x="4133176" y="91469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FLOWCHARTS</a:t>
            </a:r>
          </a:p>
        </p:txBody>
      </p:sp>
      <p:pic>
        <p:nvPicPr>
          <p:cNvPr id="19" name="Picture 18">
            <a:extLst>
              <a:ext uri="{FF2B5EF4-FFF2-40B4-BE49-F238E27FC236}">
                <a16:creationId xmlns:a16="http://schemas.microsoft.com/office/drawing/2014/main" id="{B72769D7-A12C-9B27-B9F0-DF8C7DDB94CD}"/>
              </a:ext>
            </a:extLst>
          </p:cNvPr>
          <p:cNvPicPr>
            <a:picLocks noChangeAspect="1"/>
          </p:cNvPicPr>
          <p:nvPr/>
        </p:nvPicPr>
        <p:blipFill>
          <a:blip r:embed="rId8"/>
          <a:stretch>
            <a:fillRect/>
          </a:stretch>
        </p:blipFill>
        <p:spPr>
          <a:xfrm>
            <a:off x="446536" y="3669685"/>
            <a:ext cx="1277037" cy="1373524"/>
          </a:xfrm>
          <a:prstGeom prst="rect">
            <a:avLst/>
          </a:prstGeom>
        </p:spPr>
      </p:pic>
      <p:sp>
        <p:nvSpPr>
          <p:cNvPr id="20" name="Content Placeholder 5">
            <a:extLst>
              <a:ext uri="{FF2B5EF4-FFF2-40B4-BE49-F238E27FC236}">
                <a16:creationId xmlns:a16="http://schemas.microsoft.com/office/drawing/2014/main" id="{70EE7D0F-7D53-341A-25F0-BD1456926F96}"/>
              </a:ext>
            </a:extLst>
          </p:cNvPr>
          <p:cNvSpPr txBox="1">
            <a:spLocks/>
          </p:cNvSpPr>
          <p:nvPr/>
        </p:nvSpPr>
        <p:spPr>
          <a:xfrm>
            <a:off x="2086836" y="4043402"/>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FIGMA</a:t>
            </a:r>
          </a:p>
        </p:txBody>
      </p:sp>
      <p:pic>
        <p:nvPicPr>
          <p:cNvPr id="22" name="Picture 21">
            <a:extLst>
              <a:ext uri="{FF2B5EF4-FFF2-40B4-BE49-F238E27FC236}">
                <a16:creationId xmlns:a16="http://schemas.microsoft.com/office/drawing/2014/main" id="{1A25D006-445A-D1A9-2299-EE6A5BFB6631}"/>
              </a:ext>
            </a:extLst>
          </p:cNvPr>
          <p:cNvPicPr>
            <a:picLocks noChangeAspect="1"/>
          </p:cNvPicPr>
          <p:nvPr/>
        </p:nvPicPr>
        <p:blipFill>
          <a:blip r:embed="rId9"/>
          <a:stretch>
            <a:fillRect/>
          </a:stretch>
        </p:blipFill>
        <p:spPr>
          <a:xfrm>
            <a:off x="446535" y="5074957"/>
            <a:ext cx="1277037" cy="1404742"/>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86836" y="5356067"/>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DRAW.IO</a:t>
            </a:r>
          </a:p>
        </p:txBody>
      </p:sp>
    </p:spTree>
    <p:extLst>
      <p:ext uri="{BB962C8B-B14F-4D97-AF65-F5344CB8AC3E}">
        <p14:creationId xmlns:p14="http://schemas.microsoft.com/office/powerpoint/2010/main" val="334599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0-#ppt_w/2"/>
                                          </p:val>
                                        </p:tav>
                                        <p:tav tm="100000">
                                          <p:val>
                                            <p:strVal val="#ppt_x"/>
                                          </p:val>
                                        </p:tav>
                                      </p:tavLst>
                                    </p:anim>
                                    <p:anim calcmode="lin" valueType="num">
                                      <p:cBhvr additive="base">
                                        <p:cTn id="4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animBg="1"/>
      <p:bldP spid="20"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IMPLEMENTATION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18</a:t>
            </a:fld>
            <a:endParaRPr lang="en-US" dirty="0"/>
          </a:p>
        </p:txBody>
      </p:sp>
      <p:pic>
        <p:nvPicPr>
          <p:cNvPr id="16" name="Picture 15" descr="A picture containing text, clipart&#10;&#10;Description automatically generated">
            <a:extLst>
              <a:ext uri="{FF2B5EF4-FFF2-40B4-BE49-F238E27FC236}">
                <a16:creationId xmlns:a16="http://schemas.microsoft.com/office/drawing/2014/main" id="{B34F8AF2-DA53-327E-0C44-FF0B879B8822}"/>
              </a:ext>
            </a:extLst>
          </p:cNvPr>
          <p:cNvPicPr>
            <a:picLocks noChangeAspect="1"/>
          </p:cNvPicPr>
          <p:nvPr/>
        </p:nvPicPr>
        <p:blipFill>
          <a:blip r:embed="rId4"/>
          <a:stretch>
            <a:fillRect/>
          </a:stretch>
        </p:blipFill>
        <p:spPr>
          <a:xfrm flipH="1">
            <a:off x="9242539" y="3815267"/>
            <a:ext cx="1005972" cy="1147794"/>
          </a:xfrm>
          <a:prstGeom prst="rect">
            <a:avLst/>
          </a:prstGeom>
        </p:spPr>
      </p:pic>
      <p:pic>
        <p:nvPicPr>
          <p:cNvPr id="18" name="Picture 17" descr="A picture containing text, colorful, colors, clipart&#10;&#10;Description automatically generated">
            <a:extLst>
              <a:ext uri="{FF2B5EF4-FFF2-40B4-BE49-F238E27FC236}">
                <a16:creationId xmlns:a16="http://schemas.microsoft.com/office/drawing/2014/main" id="{6D5FB523-A6D2-ABFC-908C-0E4B6E35C2B7}"/>
              </a:ext>
            </a:extLst>
          </p:cNvPr>
          <p:cNvPicPr>
            <a:picLocks noChangeAspect="1"/>
          </p:cNvPicPr>
          <p:nvPr/>
        </p:nvPicPr>
        <p:blipFill>
          <a:blip r:embed="rId5"/>
          <a:stretch>
            <a:fillRect/>
          </a:stretch>
        </p:blipFill>
        <p:spPr>
          <a:xfrm>
            <a:off x="8775033" y="959224"/>
            <a:ext cx="1254058" cy="1254058"/>
          </a:xfrm>
          <a:prstGeom prst="rect">
            <a:avLst/>
          </a:prstGeom>
        </p:spPr>
      </p:pic>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PUSH AND PULL OF SPRINTS</a:t>
            </a:r>
          </a:p>
        </p:txBody>
      </p:sp>
      <p:pic>
        <p:nvPicPr>
          <p:cNvPr id="10" name="Picture 9">
            <a:extLst>
              <a:ext uri="{FF2B5EF4-FFF2-40B4-BE49-F238E27FC236}">
                <a16:creationId xmlns:a16="http://schemas.microsoft.com/office/drawing/2014/main" id="{CD2DA99E-EE78-2B5A-C282-E3F0162AEDB0}"/>
              </a:ext>
            </a:extLst>
          </p:cNvPr>
          <p:cNvPicPr>
            <a:picLocks noChangeAspect="1"/>
          </p:cNvPicPr>
          <p:nvPr/>
        </p:nvPicPr>
        <p:blipFill>
          <a:blip r:embed="rId6"/>
          <a:stretch>
            <a:fillRect/>
          </a:stretch>
        </p:blipFill>
        <p:spPr>
          <a:xfrm>
            <a:off x="355101" y="453642"/>
            <a:ext cx="7336098" cy="4962891"/>
          </a:xfrm>
          <a:prstGeom prst="rect">
            <a:avLst/>
          </a:prstGeom>
        </p:spPr>
      </p:pic>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sp>
        <p:nvSpPr>
          <p:cNvPr id="13" name="Content Placeholder 5">
            <a:extLst>
              <a:ext uri="{FF2B5EF4-FFF2-40B4-BE49-F238E27FC236}">
                <a16:creationId xmlns:a16="http://schemas.microsoft.com/office/drawing/2014/main" id="{3D338F13-9D8C-4FD9-A9F9-31D4171C5460}"/>
              </a:ext>
            </a:extLst>
          </p:cNvPr>
          <p:cNvSpPr txBox="1">
            <a:spLocks/>
          </p:cNvSpPr>
          <p:nvPr/>
        </p:nvSpPr>
        <p:spPr>
          <a:xfrm>
            <a:off x="3547769" y="3442944"/>
            <a:ext cx="2548232"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FORKED REPO</a:t>
            </a:r>
          </a:p>
        </p:txBody>
      </p:sp>
      <p:pic>
        <p:nvPicPr>
          <p:cNvPr id="15" name="Picture 14" descr="A picture containing text, clipart&#10;&#10;Description automatically generated">
            <a:extLst>
              <a:ext uri="{FF2B5EF4-FFF2-40B4-BE49-F238E27FC236}">
                <a16:creationId xmlns:a16="http://schemas.microsoft.com/office/drawing/2014/main" id="{B3276E05-57C7-BB9F-94D9-814A66AA1371}"/>
              </a:ext>
            </a:extLst>
          </p:cNvPr>
          <p:cNvPicPr>
            <a:picLocks noChangeAspect="1"/>
          </p:cNvPicPr>
          <p:nvPr/>
        </p:nvPicPr>
        <p:blipFill>
          <a:blip r:embed="rId7"/>
          <a:stretch>
            <a:fillRect/>
          </a:stretch>
        </p:blipFill>
        <p:spPr>
          <a:xfrm flipH="1">
            <a:off x="10118466" y="3740267"/>
            <a:ext cx="1254057" cy="1222794"/>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8"/>
          <a:stretch>
            <a:fillRect/>
          </a:stretch>
        </p:blipFill>
        <p:spPr>
          <a:xfrm>
            <a:off x="8155696" y="3659193"/>
            <a:ext cx="1238674" cy="1303868"/>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9"/>
          <a:stretch>
            <a:fillRect/>
          </a:stretch>
        </p:blipFill>
        <p:spPr>
          <a:xfrm>
            <a:off x="8919915" y="3198807"/>
            <a:ext cx="737507" cy="612890"/>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2393D31F-867C-640E-01B9-311A689FD679}"/>
              </a:ext>
            </a:extLst>
          </p:cNvPr>
          <p:cNvPicPr>
            <a:picLocks noChangeAspect="1"/>
          </p:cNvPicPr>
          <p:nvPr/>
        </p:nvPicPr>
        <p:blipFill>
          <a:blip r:embed="rId10"/>
          <a:stretch>
            <a:fillRect/>
          </a:stretch>
        </p:blipFill>
        <p:spPr>
          <a:xfrm>
            <a:off x="10168335" y="862760"/>
            <a:ext cx="1254056" cy="1350522"/>
          </a:xfrm>
          <a:prstGeom prst="rect">
            <a:avLst/>
          </a:prstGeom>
        </p:spPr>
      </p:pic>
    </p:spTree>
    <p:extLst>
      <p:ext uri="{BB962C8B-B14F-4D97-AF65-F5344CB8AC3E}">
        <p14:creationId xmlns:p14="http://schemas.microsoft.com/office/powerpoint/2010/main" val="238835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25"/>
                                        </p:tgtEl>
                                        <p:attrNameLst>
                                          <p:attrName>r</p:attrName>
                                        </p:attrNameLst>
                                      </p:cBhvr>
                                    </p:animRot>
                                    <p:animRot by="-240000">
                                      <p:cBhvr>
                                        <p:cTn id="27" dur="200" fill="hold">
                                          <p:stCondLst>
                                            <p:cond delay="200"/>
                                          </p:stCondLst>
                                        </p:cTn>
                                        <p:tgtEl>
                                          <p:spTgt spid="25"/>
                                        </p:tgtEl>
                                        <p:attrNameLst>
                                          <p:attrName>r</p:attrName>
                                        </p:attrNameLst>
                                      </p:cBhvr>
                                    </p:animRot>
                                    <p:animRot by="240000">
                                      <p:cBhvr>
                                        <p:cTn id="28" dur="200" fill="hold">
                                          <p:stCondLst>
                                            <p:cond delay="400"/>
                                          </p:stCondLst>
                                        </p:cTn>
                                        <p:tgtEl>
                                          <p:spTgt spid="25"/>
                                        </p:tgtEl>
                                        <p:attrNameLst>
                                          <p:attrName>r</p:attrName>
                                        </p:attrNameLst>
                                      </p:cBhvr>
                                    </p:animRot>
                                    <p:animRot by="-240000">
                                      <p:cBhvr>
                                        <p:cTn id="29" dur="200" fill="hold">
                                          <p:stCondLst>
                                            <p:cond delay="600"/>
                                          </p:stCondLst>
                                        </p:cTn>
                                        <p:tgtEl>
                                          <p:spTgt spid="25"/>
                                        </p:tgtEl>
                                        <p:attrNameLst>
                                          <p:attrName>r</p:attrName>
                                        </p:attrNameLst>
                                      </p:cBhvr>
                                    </p:animRot>
                                    <p:animRot by="120000">
                                      <p:cBhvr>
                                        <p:cTn id="30" dur="200" fill="hold">
                                          <p:stCondLst>
                                            <p:cond delay="800"/>
                                          </p:stCondLst>
                                        </p:cTn>
                                        <p:tgtEl>
                                          <p:spTgt spid="25"/>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21"/>
                                        </p:tgtEl>
                                        <p:attrNameLst>
                                          <p:attrName>r</p:attrName>
                                        </p:attrNameLst>
                                      </p:cBhvr>
                                    </p:animRot>
                                    <p:animRot by="-240000">
                                      <p:cBhvr>
                                        <p:cTn id="35" dur="200" fill="hold">
                                          <p:stCondLst>
                                            <p:cond delay="200"/>
                                          </p:stCondLst>
                                        </p:cTn>
                                        <p:tgtEl>
                                          <p:spTgt spid="21"/>
                                        </p:tgtEl>
                                        <p:attrNameLst>
                                          <p:attrName>r</p:attrName>
                                        </p:attrNameLst>
                                      </p:cBhvr>
                                    </p:animRot>
                                    <p:animRot by="240000">
                                      <p:cBhvr>
                                        <p:cTn id="36" dur="200" fill="hold">
                                          <p:stCondLst>
                                            <p:cond delay="400"/>
                                          </p:stCondLst>
                                        </p:cTn>
                                        <p:tgtEl>
                                          <p:spTgt spid="21"/>
                                        </p:tgtEl>
                                        <p:attrNameLst>
                                          <p:attrName>r</p:attrName>
                                        </p:attrNameLst>
                                      </p:cBhvr>
                                    </p:animRot>
                                    <p:animRot by="-240000">
                                      <p:cBhvr>
                                        <p:cTn id="37" dur="200" fill="hold">
                                          <p:stCondLst>
                                            <p:cond delay="600"/>
                                          </p:stCondLst>
                                        </p:cTn>
                                        <p:tgtEl>
                                          <p:spTgt spid="21"/>
                                        </p:tgtEl>
                                        <p:attrNameLst>
                                          <p:attrName>r</p:attrName>
                                        </p:attrNameLst>
                                      </p:cBhvr>
                                    </p:animRot>
                                    <p:animRot by="120000">
                                      <p:cBhvr>
                                        <p:cTn id="38" dur="200" fill="hold">
                                          <p:stCondLst>
                                            <p:cond delay="800"/>
                                          </p:stCondLst>
                                        </p:cTn>
                                        <p:tgtEl>
                                          <p:spTgt spid="21"/>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16"/>
                                        </p:tgtEl>
                                        <p:attrNameLst>
                                          <p:attrName>r</p:attrName>
                                        </p:attrNameLst>
                                      </p:cBhvr>
                                    </p:animRot>
                                    <p:animRot by="-240000">
                                      <p:cBhvr>
                                        <p:cTn id="41" dur="200" fill="hold">
                                          <p:stCondLst>
                                            <p:cond delay="200"/>
                                          </p:stCondLst>
                                        </p:cTn>
                                        <p:tgtEl>
                                          <p:spTgt spid="16"/>
                                        </p:tgtEl>
                                        <p:attrNameLst>
                                          <p:attrName>r</p:attrName>
                                        </p:attrNameLst>
                                      </p:cBhvr>
                                    </p:animRot>
                                    <p:animRot by="240000">
                                      <p:cBhvr>
                                        <p:cTn id="42" dur="200" fill="hold">
                                          <p:stCondLst>
                                            <p:cond delay="400"/>
                                          </p:stCondLst>
                                        </p:cTn>
                                        <p:tgtEl>
                                          <p:spTgt spid="16"/>
                                        </p:tgtEl>
                                        <p:attrNameLst>
                                          <p:attrName>r</p:attrName>
                                        </p:attrNameLst>
                                      </p:cBhvr>
                                    </p:animRot>
                                    <p:animRot by="-240000">
                                      <p:cBhvr>
                                        <p:cTn id="43" dur="200" fill="hold">
                                          <p:stCondLst>
                                            <p:cond delay="600"/>
                                          </p:stCondLst>
                                        </p:cTn>
                                        <p:tgtEl>
                                          <p:spTgt spid="16"/>
                                        </p:tgtEl>
                                        <p:attrNameLst>
                                          <p:attrName>r</p:attrName>
                                        </p:attrNameLst>
                                      </p:cBhvr>
                                    </p:animRot>
                                    <p:animRot by="120000">
                                      <p:cBhvr>
                                        <p:cTn id="44" dur="200" fill="hold">
                                          <p:stCondLst>
                                            <p:cond delay="800"/>
                                          </p:stCondLst>
                                        </p:cTn>
                                        <p:tgtEl>
                                          <p:spTgt spid="16"/>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15"/>
                                        </p:tgtEl>
                                        <p:attrNameLst>
                                          <p:attrName>r</p:attrName>
                                        </p:attrNameLst>
                                      </p:cBhvr>
                                    </p:animRot>
                                    <p:animRot by="-240000">
                                      <p:cBhvr>
                                        <p:cTn id="47" dur="200" fill="hold">
                                          <p:stCondLst>
                                            <p:cond delay="200"/>
                                          </p:stCondLst>
                                        </p:cTn>
                                        <p:tgtEl>
                                          <p:spTgt spid="15"/>
                                        </p:tgtEl>
                                        <p:attrNameLst>
                                          <p:attrName>r</p:attrName>
                                        </p:attrNameLst>
                                      </p:cBhvr>
                                    </p:animRot>
                                    <p:animRot by="240000">
                                      <p:cBhvr>
                                        <p:cTn id="48" dur="200" fill="hold">
                                          <p:stCondLst>
                                            <p:cond delay="400"/>
                                          </p:stCondLst>
                                        </p:cTn>
                                        <p:tgtEl>
                                          <p:spTgt spid="15"/>
                                        </p:tgtEl>
                                        <p:attrNameLst>
                                          <p:attrName>r</p:attrName>
                                        </p:attrNameLst>
                                      </p:cBhvr>
                                    </p:animRot>
                                    <p:animRot by="-240000">
                                      <p:cBhvr>
                                        <p:cTn id="49" dur="200" fill="hold">
                                          <p:stCondLst>
                                            <p:cond delay="600"/>
                                          </p:stCondLst>
                                        </p:cTn>
                                        <p:tgtEl>
                                          <p:spTgt spid="15"/>
                                        </p:tgtEl>
                                        <p:attrNameLst>
                                          <p:attrName>r</p:attrName>
                                        </p:attrNameLst>
                                      </p:cBhvr>
                                    </p:animRot>
                                    <p:animRot by="120000">
                                      <p:cBhvr>
                                        <p:cTn id="50"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3EA7894-E1E2-72D0-CE18-16E691587CEB}"/>
              </a:ext>
            </a:extLst>
          </p:cNvPr>
          <p:cNvPicPr>
            <a:picLocks noChangeAspect="1"/>
          </p:cNvPicPr>
          <p:nvPr/>
        </p:nvPicPr>
        <p:blipFill>
          <a:blip r:embed="rId4"/>
          <a:stretch>
            <a:fillRect/>
          </a:stretch>
        </p:blipFill>
        <p:spPr>
          <a:xfrm flipH="1">
            <a:off x="589260" y="3932300"/>
            <a:ext cx="3657600" cy="2438400"/>
          </a:xfrm>
          <a:prstGeom prst="rect">
            <a:avLst/>
          </a:prstGeom>
        </p:spPr>
      </p:pic>
      <p:pic>
        <p:nvPicPr>
          <p:cNvPr id="41" name="Picture 40" descr="A picture containing silhouette, night sky&#10;&#10;Description automatically generated">
            <a:extLst>
              <a:ext uri="{FF2B5EF4-FFF2-40B4-BE49-F238E27FC236}">
                <a16:creationId xmlns:a16="http://schemas.microsoft.com/office/drawing/2014/main" id="{48C58A28-3D62-9697-ADE8-94289DE2B7C3}"/>
              </a:ext>
            </a:extLst>
          </p:cNvPr>
          <p:cNvPicPr>
            <a:picLocks noChangeAspect="1"/>
          </p:cNvPicPr>
          <p:nvPr/>
        </p:nvPicPr>
        <p:blipFill>
          <a:blip r:embed="rId5"/>
          <a:stretch>
            <a:fillRect/>
          </a:stretch>
        </p:blipFill>
        <p:spPr>
          <a:xfrm>
            <a:off x="-348524" y="3879086"/>
            <a:ext cx="3657600" cy="2438400"/>
          </a:xfrm>
          <a:prstGeom prst="rect">
            <a:avLst/>
          </a:prstGeom>
        </p:spPr>
      </p:pic>
      <p:pic>
        <p:nvPicPr>
          <p:cNvPr id="22" name="Picture 21">
            <a:extLst>
              <a:ext uri="{FF2B5EF4-FFF2-40B4-BE49-F238E27FC236}">
                <a16:creationId xmlns:a16="http://schemas.microsoft.com/office/drawing/2014/main" id="{662D026C-CDB1-127F-EB81-FC0898DC446D}"/>
              </a:ext>
            </a:extLst>
          </p:cNvPr>
          <p:cNvPicPr>
            <a:picLocks noChangeAspect="1"/>
          </p:cNvPicPr>
          <p:nvPr/>
        </p:nvPicPr>
        <p:blipFill>
          <a:blip r:embed="rId6"/>
          <a:stretch>
            <a:fillRect/>
          </a:stretch>
        </p:blipFill>
        <p:spPr>
          <a:xfrm>
            <a:off x="4405258" y="314025"/>
            <a:ext cx="2715004" cy="4201111"/>
          </a:xfrm>
          <a:prstGeom prst="rect">
            <a:avLst/>
          </a:prstGeom>
        </p:spPr>
      </p:pic>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19</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355101"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BUG-FIXES</a:t>
            </a:r>
          </a:p>
        </p:txBody>
      </p:sp>
      <p:sp>
        <p:nvSpPr>
          <p:cNvPr id="12" name="Content Placeholder 5">
            <a:extLst>
              <a:ext uri="{FF2B5EF4-FFF2-40B4-BE49-F238E27FC236}">
                <a16:creationId xmlns:a16="http://schemas.microsoft.com/office/drawing/2014/main" id="{3990D636-6338-50E1-1887-1DF1B6F61CC2}"/>
              </a:ext>
            </a:extLst>
          </p:cNvPr>
          <p:cNvSpPr txBox="1">
            <a:spLocks/>
          </p:cNvSpPr>
          <p:nvPr/>
        </p:nvSpPr>
        <p:spPr>
          <a:xfrm>
            <a:off x="4237484" y="5609259"/>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GITHUB DESKTOP</a:t>
            </a:r>
          </a:p>
        </p:txBody>
      </p:sp>
      <p:pic>
        <p:nvPicPr>
          <p:cNvPr id="21" name="Picture 20" descr="A picture containing text, clipart&#10;&#10;Description automatically generated">
            <a:extLst>
              <a:ext uri="{FF2B5EF4-FFF2-40B4-BE49-F238E27FC236}">
                <a16:creationId xmlns:a16="http://schemas.microsoft.com/office/drawing/2014/main" id="{14E5DC69-0664-0647-6891-E15F8ECA842D}"/>
              </a:ext>
            </a:extLst>
          </p:cNvPr>
          <p:cNvPicPr>
            <a:picLocks noChangeAspect="1"/>
          </p:cNvPicPr>
          <p:nvPr/>
        </p:nvPicPr>
        <p:blipFill>
          <a:blip r:embed="rId7"/>
          <a:stretch>
            <a:fillRect/>
          </a:stretch>
        </p:blipFill>
        <p:spPr>
          <a:xfrm>
            <a:off x="961407" y="2094232"/>
            <a:ext cx="1238674" cy="1303868"/>
          </a:xfrm>
          <a:prstGeom prst="rect">
            <a:avLst/>
          </a:prstGeom>
        </p:spPr>
      </p:pic>
      <p:sp>
        <p:nvSpPr>
          <p:cNvPr id="7" name="Content Placeholder 5">
            <a:extLst>
              <a:ext uri="{FF2B5EF4-FFF2-40B4-BE49-F238E27FC236}">
                <a16:creationId xmlns:a16="http://schemas.microsoft.com/office/drawing/2014/main" id="{4854F085-9D82-AAAB-EE30-337ECE82EF15}"/>
              </a:ext>
            </a:extLst>
          </p:cNvPr>
          <p:cNvSpPr txBox="1">
            <a:spLocks/>
          </p:cNvSpPr>
          <p:nvPr/>
        </p:nvSpPr>
        <p:spPr>
          <a:xfrm>
            <a:off x="673941" y="3714655"/>
            <a:ext cx="2857822" cy="80048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SCRUM MEETING</a:t>
            </a:r>
          </a:p>
        </p:txBody>
      </p:sp>
      <p:pic>
        <p:nvPicPr>
          <p:cNvPr id="14" name="Picture 13" descr="A picture containing text, clipart&#10;&#10;Description automatically generated">
            <a:extLst>
              <a:ext uri="{FF2B5EF4-FFF2-40B4-BE49-F238E27FC236}">
                <a16:creationId xmlns:a16="http://schemas.microsoft.com/office/drawing/2014/main" id="{C12C2EF5-5EE9-8197-F837-F42531843BB0}"/>
              </a:ext>
            </a:extLst>
          </p:cNvPr>
          <p:cNvPicPr>
            <a:picLocks noChangeAspect="1"/>
          </p:cNvPicPr>
          <p:nvPr/>
        </p:nvPicPr>
        <p:blipFill>
          <a:blip r:embed="rId8"/>
          <a:stretch>
            <a:fillRect/>
          </a:stretch>
        </p:blipFill>
        <p:spPr>
          <a:xfrm flipH="1">
            <a:off x="2477393" y="2191600"/>
            <a:ext cx="1054370" cy="1206500"/>
          </a:xfrm>
          <a:prstGeom prst="rect">
            <a:avLst/>
          </a:prstGeom>
        </p:spPr>
      </p:pic>
      <p:pic>
        <p:nvPicPr>
          <p:cNvPr id="6" name="Picture 5">
            <a:extLst>
              <a:ext uri="{FF2B5EF4-FFF2-40B4-BE49-F238E27FC236}">
                <a16:creationId xmlns:a16="http://schemas.microsoft.com/office/drawing/2014/main" id="{8F6009B2-B39D-518E-141C-D577C1B3BEC3}"/>
              </a:ext>
            </a:extLst>
          </p:cNvPr>
          <p:cNvPicPr>
            <a:picLocks noChangeAspect="1"/>
          </p:cNvPicPr>
          <p:nvPr/>
        </p:nvPicPr>
        <p:blipFill>
          <a:blip r:embed="rId9"/>
          <a:stretch>
            <a:fillRect/>
          </a:stretch>
        </p:blipFill>
        <p:spPr>
          <a:xfrm>
            <a:off x="961407" y="361249"/>
            <a:ext cx="2810267" cy="1457528"/>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F34509A2-E39E-4EF4-D757-391156EC60EC}"/>
              </a:ext>
            </a:extLst>
          </p:cNvPr>
          <p:cNvPicPr>
            <a:picLocks noChangeAspect="1"/>
          </p:cNvPicPr>
          <p:nvPr/>
        </p:nvPicPr>
        <p:blipFill>
          <a:blip r:embed="rId10"/>
          <a:stretch>
            <a:fillRect/>
          </a:stretch>
        </p:blipFill>
        <p:spPr>
          <a:xfrm>
            <a:off x="3641111" y="3275837"/>
            <a:ext cx="1015999" cy="1206499"/>
          </a:xfrm>
          <a:prstGeom prst="rect">
            <a:avLst/>
          </a:prstGeom>
        </p:spPr>
      </p:pic>
      <p:pic>
        <p:nvPicPr>
          <p:cNvPr id="26" name="Picture 25" descr="A picture containing text, clipart&#10;&#10;Description automatically generated">
            <a:extLst>
              <a:ext uri="{FF2B5EF4-FFF2-40B4-BE49-F238E27FC236}">
                <a16:creationId xmlns:a16="http://schemas.microsoft.com/office/drawing/2014/main" id="{D19DCC81-6BB3-99B0-5938-AE9DE1AAD128}"/>
              </a:ext>
            </a:extLst>
          </p:cNvPr>
          <p:cNvPicPr>
            <a:picLocks noChangeAspect="1"/>
          </p:cNvPicPr>
          <p:nvPr/>
        </p:nvPicPr>
        <p:blipFill>
          <a:blip r:embed="rId11"/>
          <a:stretch>
            <a:fillRect/>
          </a:stretch>
        </p:blipFill>
        <p:spPr>
          <a:xfrm flipH="1">
            <a:off x="6371768" y="3275837"/>
            <a:ext cx="1163123" cy="1362633"/>
          </a:xfrm>
          <a:prstGeom prst="rect">
            <a:avLst/>
          </a:prstGeom>
        </p:spPr>
      </p:pic>
      <p:pic>
        <p:nvPicPr>
          <p:cNvPr id="32" name="Picture 31">
            <a:extLst>
              <a:ext uri="{FF2B5EF4-FFF2-40B4-BE49-F238E27FC236}">
                <a16:creationId xmlns:a16="http://schemas.microsoft.com/office/drawing/2014/main" id="{73BA2F7E-A4E9-1B14-66D7-591019E1B455}"/>
              </a:ext>
            </a:extLst>
          </p:cNvPr>
          <p:cNvPicPr>
            <a:picLocks noChangeAspect="1"/>
          </p:cNvPicPr>
          <p:nvPr/>
        </p:nvPicPr>
        <p:blipFill>
          <a:blip r:embed="rId12"/>
          <a:stretch>
            <a:fillRect/>
          </a:stretch>
        </p:blipFill>
        <p:spPr>
          <a:xfrm>
            <a:off x="7198865" y="2558384"/>
            <a:ext cx="868354" cy="721628"/>
          </a:xfrm>
          <a:prstGeom prst="rect">
            <a:avLst/>
          </a:prstGeom>
        </p:spPr>
      </p:pic>
      <p:pic>
        <p:nvPicPr>
          <p:cNvPr id="33" name="Picture 32">
            <a:extLst>
              <a:ext uri="{FF2B5EF4-FFF2-40B4-BE49-F238E27FC236}">
                <a16:creationId xmlns:a16="http://schemas.microsoft.com/office/drawing/2014/main" id="{A19CAD64-8769-1F77-DE5C-97CA9B2BC34A}"/>
              </a:ext>
            </a:extLst>
          </p:cNvPr>
          <p:cNvPicPr>
            <a:picLocks noChangeAspect="1"/>
          </p:cNvPicPr>
          <p:nvPr/>
        </p:nvPicPr>
        <p:blipFill>
          <a:blip r:embed="rId12"/>
          <a:stretch>
            <a:fillRect/>
          </a:stretch>
        </p:blipFill>
        <p:spPr>
          <a:xfrm flipH="1">
            <a:off x="3680513" y="2839097"/>
            <a:ext cx="868354" cy="721628"/>
          </a:xfrm>
          <a:prstGeom prst="rect">
            <a:avLst/>
          </a:prstGeom>
        </p:spPr>
      </p:pic>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13"/>
          <a:srcRect t="-4375" b="42636"/>
          <a:stretch/>
        </p:blipFill>
        <p:spPr>
          <a:xfrm>
            <a:off x="8167961" y="179916"/>
            <a:ext cx="3810000" cy="2352275"/>
          </a:xfrm>
          <a:prstGeom prst="rect">
            <a:avLst/>
          </a:prstGeom>
        </p:spPr>
      </p:pic>
      <p:pic>
        <p:nvPicPr>
          <p:cNvPr id="25" name="Picture 24">
            <a:extLst>
              <a:ext uri="{FF2B5EF4-FFF2-40B4-BE49-F238E27FC236}">
                <a16:creationId xmlns:a16="http://schemas.microsoft.com/office/drawing/2014/main" id="{39D37A2E-D030-FE63-AFB9-E2BCFF94A7D3}"/>
              </a:ext>
            </a:extLst>
          </p:cNvPr>
          <p:cNvPicPr>
            <a:picLocks noChangeAspect="1"/>
          </p:cNvPicPr>
          <p:nvPr/>
        </p:nvPicPr>
        <p:blipFill>
          <a:blip r:embed="rId12"/>
          <a:stretch>
            <a:fillRect/>
          </a:stretch>
        </p:blipFill>
        <p:spPr>
          <a:xfrm>
            <a:off x="3024124" y="1759354"/>
            <a:ext cx="868354" cy="721628"/>
          </a:xfrm>
          <a:prstGeom prst="rect">
            <a:avLst/>
          </a:prstGeom>
        </p:spPr>
      </p:pic>
      <p:pic>
        <p:nvPicPr>
          <p:cNvPr id="8" name="Picture 7">
            <a:extLst>
              <a:ext uri="{FF2B5EF4-FFF2-40B4-BE49-F238E27FC236}">
                <a16:creationId xmlns:a16="http://schemas.microsoft.com/office/drawing/2014/main" id="{E1C70B3D-D1B9-D5E7-95D3-714B528DD648}"/>
              </a:ext>
            </a:extLst>
          </p:cNvPr>
          <p:cNvPicPr>
            <a:picLocks noChangeAspect="1"/>
          </p:cNvPicPr>
          <p:nvPr/>
        </p:nvPicPr>
        <p:blipFill>
          <a:blip r:embed="rId12"/>
          <a:stretch>
            <a:fillRect/>
          </a:stretch>
        </p:blipFill>
        <p:spPr>
          <a:xfrm flipH="1">
            <a:off x="618053" y="1720352"/>
            <a:ext cx="868354" cy="721628"/>
          </a:xfrm>
          <a:prstGeom prst="rect">
            <a:avLst/>
          </a:prstGeom>
        </p:spPr>
      </p:pic>
      <p:pic>
        <p:nvPicPr>
          <p:cNvPr id="10" name="Picture 9">
            <a:extLst>
              <a:ext uri="{FF2B5EF4-FFF2-40B4-BE49-F238E27FC236}">
                <a16:creationId xmlns:a16="http://schemas.microsoft.com/office/drawing/2014/main" id="{0B5935F1-8608-FFF5-5AC7-9789BB5356AE}"/>
              </a:ext>
            </a:extLst>
          </p:cNvPr>
          <p:cNvPicPr>
            <a:picLocks noChangeAspect="1"/>
          </p:cNvPicPr>
          <p:nvPr/>
        </p:nvPicPr>
        <p:blipFill>
          <a:blip r:embed="rId14"/>
          <a:stretch>
            <a:fillRect/>
          </a:stretch>
        </p:blipFill>
        <p:spPr>
          <a:xfrm>
            <a:off x="5542281" y="4667394"/>
            <a:ext cx="1015999" cy="1056829"/>
          </a:xfrm>
          <a:prstGeom prst="rect">
            <a:avLst/>
          </a:prstGeom>
        </p:spPr>
      </p:pic>
      <p:pic>
        <p:nvPicPr>
          <p:cNvPr id="13" name="Picture 12">
            <a:extLst>
              <a:ext uri="{FF2B5EF4-FFF2-40B4-BE49-F238E27FC236}">
                <a16:creationId xmlns:a16="http://schemas.microsoft.com/office/drawing/2014/main" id="{EAB0197B-AF92-66F4-0FD9-35D7EE2E8DD0}"/>
              </a:ext>
            </a:extLst>
          </p:cNvPr>
          <p:cNvPicPr>
            <a:picLocks noChangeAspect="1"/>
          </p:cNvPicPr>
          <p:nvPr/>
        </p:nvPicPr>
        <p:blipFill>
          <a:blip r:embed="rId15"/>
          <a:stretch>
            <a:fillRect/>
          </a:stretch>
        </p:blipFill>
        <p:spPr>
          <a:xfrm>
            <a:off x="9096480" y="3275837"/>
            <a:ext cx="1753400" cy="1753400"/>
          </a:xfrm>
          <a:prstGeom prst="rect">
            <a:avLst/>
          </a:prstGeom>
        </p:spPr>
      </p:pic>
    </p:spTree>
    <p:extLst>
      <p:ext uri="{BB962C8B-B14F-4D97-AF65-F5344CB8AC3E}">
        <p14:creationId xmlns:p14="http://schemas.microsoft.com/office/powerpoint/2010/main" val="209810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fltVal val="0"/>
                                          </p:val>
                                        </p:tav>
                                        <p:tav tm="100000">
                                          <p:val>
                                            <p:strVal val="#ppt_w"/>
                                          </p:val>
                                        </p:tav>
                                      </p:tavLst>
                                    </p:anim>
                                    <p:anim calcmode="lin" valueType="num">
                                      <p:cBhvr>
                                        <p:cTn id="49" dur="1000" fill="hold"/>
                                        <p:tgtEl>
                                          <p:spTgt spid="6"/>
                                        </p:tgtEl>
                                        <p:attrNameLst>
                                          <p:attrName>ppt_h</p:attrName>
                                        </p:attrNameLst>
                                      </p:cBhvr>
                                      <p:tavLst>
                                        <p:tav tm="0">
                                          <p:val>
                                            <p:fltVal val="0"/>
                                          </p:val>
                                        </p:tav>
                                        <p:tav tm="100000">
                                          <p:val>
                                            <p:strVal val="#ppt_h"/>
                                          </p:val>
                                        </p:tav>
                                      </p:tavLst>
                                    </p:anim>
                                    <p:anim calcmode="lin" valueType="num">
                                      <p:cBhvr>
                                        <p:cTn id="50" dur="1000" fill="hold"/>
                                        <p:tgtEl>
                                          <p:spTgt spid="6"/>
                                        </p:tgtEl>
                                        <p:attrNameLst>
                                          <p:attrName>style.rotation</p:attrName>
                                        </p:attrNameLst>
                                      </p:cBhvr>
                                      <p:tavLst>
                                        <p:tav tm="0">
                                          <p:val>
                                            <p:fltVal val="90"/>
                                          </p:val>
                                        </p:tav>
                                        <p:tav tm="100000">
                                          <p:val>
                                            <p:fltVal val="0"/>
                                          </p:val>
                                        </p:tav>
                                      </p:tavLst>
                                    </p:anim>
                                    <p:animEffect transition="in" filter="fade">
                                      <p:cBhvr>
                                        <p:cTn id="51" dur="1000"/>
                                        <p:tgtEl>
                                          <p:spTgt spid="6"/>
                                        </p:tgtEl>
                                      </p:cBhvr>
                                    </p:animEffect>
                                  </p:childTnLst>
                                </p:cTn>
                              </p:par>
                              <p:par>
                                <p:cTn id="52" presetID="3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p:cTn id="54" dur="1000" fill="hold"/>
                                        <p:tgtEl>
                                          <p:spTgt spid="22"/>
                                        </p:tgtEl>
                                        <p:attrNameLst>
                                          <p:attrName>ppt_w</p:attrName>
                                        </p:attrNameLst>
                                      </p:cBhvr>
                                      <p:tavLst>
                                        <p:tav tm="0">
                                          <p:val>
                                            <p:fltVal val="0"/>
                                          </p:val>
                                        </p:tav>
                                        <p:tav tm="100000">
                                          <p:val>
                                            <p:strVal val="#ppt_w"/>
                                          </p:val>
                                        </p:tav>
                                      </p:tavLst>
                                    </p:anim>
                                    <p:anim calcmode="lin" valueType="num">
                                      <p:cBhvr>
                                        <p:cTn id="55" dur="1000" fill="hold"/>
                                        <p:tgtEl>
                                          <p:spTgt spid="22"/>
                                        </p:tgtEl>
                                        <p:attrNameLst>
                                          <p:attrName>ppt_h</p:attrName>
                                        </p:attrNameLst>
                                      </p:cBhvr>
                                      <p:tavLst>
                                        <p:tav tm="0">
                                          <p:val>
                                            <p:fltVal val="0"/>
                                          </p:val>
                                        </p:tav>
                                        <p:tav tm="100000">
                                          <p:val>
                                            <p:strVal val="#ppt_h"/>
                                          </p:val>
                                        </p:tav>
                                      </p:tavLst>
                                    </p:anim>
                                    <p:anim calcmode="lin" valueType="num">
                                      <p:cBhvr>
                                        <p:cTn id="56" dur="1000" fill="hold"/>
                                        <p:tgtEl>
                                          <p:spTgt spid="22"/>
                                        </p:tgtEl>
                                        <p:attrNameLst>
                                          <p:attrName>style.rotation</p:attrName>
                                        </p:attrNameLst>
                                      </p:cBhvr>
                                      <p:tavLst>
                                        <p:tav tm="0">
                                          <p:val>
                                            <p:fltVal val="90"/>
                                          </p:val>
                                        </p:tav>
                                        <p:tav tm="100000">
                                          <p:val>
                                            <p:fltVal val="0"/>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fill="hold"/>
                                        <p:tgtEl>
                                          <p:spTgt spid="41"/>
                                        </p:tgtEl>
                                        <p:attrNameLst>
                                          <p:attrName>ppt_x</p:attrName>
                                        </p:attrNameLst>
                                      </p:cBhvr>
                                      <p:tavLst>
                                        <p:tav tm="0">
                                          <p:val>
                                            <p:strVal val="#ppt_x"/>
                                          </p:val>
                                        </p:tav>
                                        <p:tav tm="100000">
                                          <p:val>
                                            <p:strVal val="#ppt_x"/>
                                          </p:val>
                                        </p:tav>
                                      </p:tavLst>
                                    </p:anim>
                                    <p:anim calcmode="lin" valueType="num">
                                      <p:cBhvr additive="base">
                                        <p:cTn id="63" dur="500" fill="hold"/>
                                        <p:tgtEl>
                                          <p:spTgt spid="41"/>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fill="hold"/>
                                        <p:tgtEl>
                                          <p:spTgt spid="39"/>
                                        </p:tgtEl>
                                        <p:attrNameLst>
                                          <p:attrName>ppt_x</p:attrName>
                                        </p:attrNameLst>
                                      </p:cBhvr>
                                      <p:tavLst>
                                        <p:tav tm="0">
                                          <p:val>
                                            <p:strVal val="#ppt_x"/>
                                          </p:val>
                                        </p:tav>
                                        <p:tav tm="100000">
                                          <p:val>
                                            <p:strVal val="#ppt_x"/>
                                          </p:val>
                                        </p:tav>
                                      </p:tavLst>
                                    </p:anim>
                                    <p:anim calcmode="lin" valueType="num">
                                      <p:cBhvr additive="base">
                                        <p:cTn id="67" dur="500" fill="hold"/>
                                        <p:tgtEl>
                                          <p:spTgt spid="3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additive="base">
                                        <p:cTn id="76" dur="500" fill="hold"/>
                                        <p:tgtEl>
                                          <p:spTgt spid="12"/>
                                        </p:tgtEl>
                                        <p:attrNameLst>
                                          <p:attrName>ppt_x</p:attrName>
                                        </p:attrNameLst>
                                      </p:cBhvr>
                                      <p:tavLst>
                                        <p:tav tm="0">
                                          <p:val>
                                            <p:strVal val="#ppt_x"/>
                                          </p:val>
                                        </p:tav>
                                        <p:tav tm="100000">
                                          <p:val>
                                            <p:strVal val="#ppt_x"/>
                                          </p:val>
                                        </p:tav>
                                      </p:tavLst>
                                    </p:anim>
                                    <p:anim calcmode="lin" valueType="num">
                                      <p:cBhvr additive="base">
                                        <p:cTn id="77" dur="500" fill="hold"/>
                                        <p:tgtEl>
                                          <p:spTgt spid="12"/>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pic>
        <p:nvPicPr>
          <p:cNvPr id="15" name="Picture Placeholder 14">
            <a:extLst>
              <a:ext uri="{FF2B5EF4-FFF2-40B4-BE49-F238E27FC236}">
                <a16:creationId xmlns:a16="http://schemas.microsoft.com/office/drawing/2014/main" id="{60700499-F5C8-4234-A554-8E26834CCF11}"/>
              </a:ext>
            </a:extLst>
          </p:cNvPr>
          <p:cNvPicPr>
            <a:picLocks noGrp="1" noChangeAspect="1"/>
          </p:cNvPicPr>
          <p:nvPr>
            <p:ph type="pic" idx="1"/>
          </p:nvPr>
        </p:nvPicPr>
        <p:blipFill rotWithShape="1">
          <a:blip r:embed="rId4">
            <a:extLst>
              <a:ext uri="{837473B0-CC2E-450A-ABE3-18F120FF3D39}">
                <a1611:picAttrSrcUrl xmlns:a1611="http://schemas.microsoft.com/office/drawing/2016/11/main" r:id="rId5"/>
              </a:ext>
            </a:extLst>
          </a:blip>
          <a:srcRect l="524" r="232"/>
          <a:stretch/>
        </p:blipFill>
        <p:spPr>
          <a:xfrm>
            <a:off x="940525" y="992305"/>
            <a:ext cx="4227791" cy="4259984"/>
          </a:xfrm>
        </p:spPr>
      </p:pic>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a:bodyPr>
          <a:lstStyle/>
          <a:p>
            <a:pPr marL="216000" indent="-216000">
              <a:buFont typeface="Wingdings" panose="05000000000000000000" pitchFamily="2" charset="2"/>
              <a:buChar char="§"/>
            </a:pPr>
            <a:r>
              <a:rPr lang="en-GB" sz="2000" b="1" dirty="0">
                <a:latin typeface="Courier New" panose="02070309020205020404" pitchFamily="49" charset="0"/>
                <a:cs typeface="Courier New" panose="02070309020205020404" pitchFamily="49" charset="0"/>
              </a:rPr>
              <a:t>Bolinao tourism must also transition to newer technology in order to:</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(1) </a:t>
            </a:r>
            <a:r>
              <a:rPr lang="en-GB" sz="2000" b="1" dirty="0">
                <a:latin typeface="Courier New" panose="02070309020205020404" pitchFamily="49" charset="0"/>
                <a:cs typeface="Courier New" panose="02070309020205020404" pitchFamily="49" charset="0"/>
              </a:rPr>
              <a:t>continue to monitor the destinations;</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(2) </a:t>
            </a:r>
            <a:r>
              <a:rPr lang="en-GB" sz="2000" b="1" dirty="0">
                <a:latin typeface="Courier New" panose="02070309020205020404" pitchFamily="49" charset="0"/>
                <a:cs typeface="Courier New" panose="02070309020205020404" pitchFamily="49" charset="0"/>
              </a:rPr>
              <a:t>regulate heavy traffic and policy for desperate measures; and </a:t>
            </a:r>
          </a:p>
          <a:p>
            <a:pPr marL="216000" indent="-216000">
              <a:buFont typeface="Wingdings" panose="05000000000000000000" pitchFamily="2" charset="2"/>
              <a:buChar char="§"/>
            </a:pPr>
            <a:r>
              <a:rPr lang="en-GB" sz="2000" dirty="0">
                <a:latin typeface="Courier New" panose="02070309020205020404" pitchFamily="49" charset="0"/>
                <a:cs typeface="Courier New" panose="02070309020205020404" pitchFamily="49" charset="0"/>
              </a:rPr>
              <a:t>(3</a:t>
            </a:r>
            <a:r>
              <a:rPr lang="en-GB" sz="2000" b="1" dirty="0">
                <a:latin typeface="Courier New" panose="02070309020205020404" pitchFamily="49" charset="0"/>
                <a:cs typeface="Courier New" panose="02070309020205020404" pitchFamily="49" charset="0"/>
              </a:rPr>
              <a:t>) mitigate the impact of overtourism.</a:t>
            </a:r>
            <a:endParaRPr lang="en-US" sz="2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2</a:t>
            </a:fld>
            <a:endParaRPr lang="en-US" dirty="0"/>
          </a:p>
        </p:txBody>
      </p:sp>
      <p:pic>
        <p:nvPicPr>
          <p:cNvPr id="7" name="Picture 6">
            <a:extLst>
              <a:ext uri="{FF2B5EF4-FFF2-40B4-BE49-F238E27FC236}">
                <a16:creationId xmlns:a16="http://schemas.microsoft.com/office/drawing/2014/main" id="{AEF175BE-1E96-EA28-C13D-D6ED0A6F6B07}"/>
              </a:ext>
            </a:extLst>
          </p:cNvPr>
          <p:cNvPicPr>
            <a:picLocks noChangeAspect="1"/>
          </p:cNvPicPr>
          <p:nvPr/>
        </p:nvPicPr>
        <p:blipFill>
          <a:blip r:embed="rId6"/>
          <a:stretch>
            <a:fillRect/>
          </a:stretch>
        </p:blipFill>
        <p:spPr>
          <a:xfrm>
            <a:off x="1952216" y="2216127"/>
            <a:ext cx="908549" cy="908549"/>
          </a:xfrm>
          <a:prstGeom prst="rect">
            <a:avLst/>
          </a:prstGeom>
        </p:spPr>
      </p:pic>
      <p:pic>
        <p:nvPicPr>
          <p:cNvPr id="9" name="Picture 8">
            <a:extLst>
              <a:ext uri="{FF2B5EF4-FFF2-40B4-BE49-F238E27FC236}">
                <a16:creationId xmlns:a16="http://schemas.microsoft.com/office/drawing/2014/main" id="{0823A2A7-651B-E2D5-5C0D-B11BC589A456}"/>
              </a:ext>
            </a:extLst>
          </p:cNvPr>
          <p:cNvPicPr>
            <a:picLocks noChangeAspect="1"/>
          </p:cNvPicPr>
          <p:nvPr/>
        </p:nvPicPr>
        <p:blipFill>
          <a:blip r:embed="rId7"/>
          <a:stretch>
            <a:fillRect/>
          </a:stretch>
        </p:blipFill>
        <p:spPr>
          <a:xfrm>
            <a:off x="3347765" y="2216127"/>
            <a:ext cx="464245" cy="1044551"/>
          </a:xfrm>
          <a:prstGeom prst="rect">
            <a:avLst/>
          </a:prstGeom>
        </p:spPr>
      </p:pic>
    </p:spTree>
    <p:extLst>
      <p:ext uri="{BB962C8B-B14F-4D97-AF65-F5344CB8AC3E}">
        <p14:creationId xmlns:p14="http://schemas.microsoft.com/office/powerpoint/2010/main" val="1339243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RELEASING</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20</a:t>
            </a:fld>
            <a:endParaRPr lang="en-US" dirty="0"/>
          </a:p>
        </p:txBody>
      </p:sp>
      <p:sp>
        <p:nvSpPr>
          <p:cNvPr id="23" name="Content Placeholder 5">
            <a:extLst>
              <a:ext uri="{FF2B5EF4-FFF2-40B4-BE49-F238E27FC236}">
                <a16:creationId xmlns:a16="http://schemas.microsoft.com/office/drawing/2014/main" id="{50513B44-0B74-40EE-4683-1A1A4AD1647D}"/>
              </a:ext>
            </a:extLst>
          </p:cNvPr>
          <p:cNvSpPr txBox="1">
            <a:spLocks/>
          </p:cNvSpPr>
          <p:nvPr/>
        </p:nvSpPr>
        <p:spPr>
          <a:xfrm>
            <a:off x="2094691" y="5279665"/>
            <a:ext cx="3625595" cy="621929"/>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DEMO &amp; TESTING</a:t>
            </a:r>
          </a:p>
        </p:txBody>
      </p:sp>
      <p:pic>
        <p:nvPicPr>
          <p:cNvPr id="37" name="Picture 36" descr="A picture containing toy&#10;&#10;Description automatically generated">
            <a:extLst>
              <a:ext uri="{FF2B5EF4-FFF2-40B4-BE49-F238E27FC236}">
                <a16:creationId xmlns:a16="http://schemas.microsoft.com/office/drawing/2014/main" id="{F81EE394-2D9E-2F22-5DF7-074E6FB09387}"/>
              </a:ext>
            </a:extLst>
          </p:cNvPr>
          <p:cNvPicPr>
            <a:picLocks noChangeAspect="1"/>
          </p:cNvPicPr>
          <p:nvPr/>
        </p:nvPicPr>
        <p:blipFill rotWithShape="1">
          <a:blip r:embed="rId4"/>
          <a:srcRect t="-4375" b="42636"/>
          <a:stretch/>
        </p:blipFill>
        <p:spPr>
          <a:xfrm>
            <a:off x="8167961" y="179916"/>
            <a:ext cx="3810000" cy="2352275"/>
          </a:xfrm>
          <a:prstGeom prst="rect">
            <a:avLst/>
          </a:prstGeom>
        </p:spPr>
      </p:pic>
      <p:pic>
        <p:nvPicPr>
          <p:cNvPr id="11" name="Picture 10" descr="A group of people in a room&#10;&#10;Description automatically generated with low confidence">
            <a:extLst>
              <a:ext uri="{FF2B5EF4-FFF2-40B4-BE49-F238E27FC236}">
                <a16:creationId xmlns:a16="http://schemas.microsoft.com/office/drawing/2014/main" id="{DA07A1B5-84DC-0158-E23C-EA1C50A7598D}"/>
              </a:ext>
            </a:extLst>
          </p:cNvPr>
          <p:cNvPicPr>
            <a:picLocks noChangeAspect="1"/>
          </p:cNvPicPr>
          <p:nvPr/>
        </p:nvPicPr>
        <p:blipFill>
          <a:blip r:embed="rId5"/>
          <a:stretch>
            <a:fillRect/>
          </a:stretch>
        </p:blipFill>
        <p:spPr>
          <a:xfrm>
            <a:off x="318633" y="453642"/>
            <a:ext cx="3588856" cy="4454676"/>
          </a:xfrm>
          <a:prstGeom prst="rect">
            <a:avLst/>
          </a:prstGeom>
        </p:spPr>
      </p:pic>
      <p:pic>
        <p:nvPicPr>
          <p:cNvPr id="16" name="Picture 15" descr="A person using a computer&#10;&#10;Description automatically generated with medium confidence">
            <a:extLst>
              <a:ext uri="{FF2B5EF4-FFF2-40B4-BE49-F238E27FC236}">
                <a16:creationId xmlns:a16="http://schemas.microsoft.com/office/drawing/2014/main" id="{F71CACE6-A37B-ECEB-E125-5BD7FE9F2D84}"/>
              </a:ext>
            </a:extLst>
          </p:cNvPr>
          <p:cNvPicPr>
            <a:picLocks noChangeAspect="1"/>
          </p:cNvPicPr>
          <p:nvPr/>
        </p:nvPicPr>
        <p:blipFill>
          <a:blip r:embed="rId6"/>
          <a:stretch>
            <a:fillRect/>
          </a:stretch>
        </p:blipFill>
        <p:spPr>
          <a:xfrm>
            <a:off x="4290556" y="453642"/>
            <a:ext cx="3341007" cy="4454676"/>
          </a:xfrm>
          <a:prstGeom prst="rect">
            <a:avLst/>
          </a:prstGeom>
        </p:spPr>
      </p:pic>
      <p:pic>
        <p:nvPicPr>
          <p:cNvPr id="18" name="Picture 17" descr="A screenshot of a game&#10;&#10;Description automatically generated with low confidence">
            <a:extLst>
              <a:ext uri="{FF2B5EF4-FFF2-40B4-BE49-F238E27FC236}">
                <a16:creationId xmlns:a16="http://schemas.microsoft.com/office/drawing/2014/main" id="{055267B7-AA27-53BD-89DC-5341E36C9706}"/>
              </a:ext>
            </a:extLst>
          </p:cNvPr>
          <p:cNvPicPr>
            <a:picLocks noChangeAspect="1"/>
          </p:cNvPicPr>
          <p:nvPr/>
        </p:nvPicPr>
        <p:blipFill>
          <a:blip r:embed="rId7"/>
          <a:stretch>
            <a:fillRect/>
          </a:stretch>
        </p:blipFill>
        <p:spPr>
          <a:xfrm>
            <a:off x="9330241" y="3185933"/>
            <a:ext cx="1204848" cy="1957878"/>
          </a:xfrm>
          <a:prstGeom prst="rect">
            <a:avLst/>
          </a:prstGeom>
        </p:spPr>
      </p:pic>
    </p:spTree>
    <p:extLst>
      <p:ext uri="{BB962C8B-B14F-4D97-AF65-F5344CB8AC3E}">
        <p14:creationId xmlns:p14="http://schemas.microsoft.com/office/powerpoint/2010/main" val="9309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REGISTRATION OF TOURIST DATA</a:t>
            </a:r>
          </a:p>
        </p:txBody>
      </p:sp>
      <p:pic>
        <p:nvPicPr>
          <p:cNvPr id="5" name="Picture 4">
            <a:extLst>
              <a:ext uri="{FF2B5EF4-FFF2-40B4-BE49-F238E27FC236}">
                <a16:creationId xmlns:a16="http://schemas.microsoft.com/office/drawing/2014/main" id="{82136953-3B9E-F627-9DB3-8F66398A5E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1121" y="2032889"/>
            <a:ext cx="2388228" cy="4568353"/>
          </a:xfrm>
          <a:prstGeom prst="rect">
            <a:avLst/>
          </a:prstGeom>
          <a:noFill/>
          <a:ln>
            <a:noFill/>
          </a:ln>
        </p:spPr>
      </p:pic>
    </p:spTree>
    <p:extLst>
      <p:ext uri="{BB962C8B-B14F-4D97-AF65-F5344CB8AC3E}">
        <p14:creationId xmlns:p14="http://schemas.microsoft.com/office/powerpoint/2010/main" val="409028677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7712767" y="1900469"/>
            <a:ext cx="3978366" cy="3633047"/>
          </a:xfrm>
        </p:spPr>
        <p:txBody>
          <a:bodyPr anchor="ctr">
            <a:normAutofit/>
          </a:bodyPr>
          <a:lstStyle/>
          <a:p>
            <a:r>
              <a:rPr lang="en-US" sz="2800" b="1" dirty="0"/>
              <a:t>REGISTRATION FORM</a:t>
            </a:r>
          </a:p>
        </p:txBody>
      </p:sp>
      <p:pic>
        <p:nvPicPr>
          <p:cNvPr id="7" name="Picture 6">
            <a:extLst>
              <a:ext uri="{FF2B5EF4-FFF2-40B4-BE49-F238E27FC236}">
                <a16:creationId xmlns:a16="http://schemas.microsoft.com/office/drawing/2014/main" id="{3960A997-5E95-6810-7230-B1D84AC89BCD}"/>
              </a:ext>
            </a:extLst>
          </p:cNvPr>
          <p:cNvPicPr>
            <a:picLocks noChangeAspect="1"/>
          </p:cNvPicPr>
          <p:nvPr/>
        </p:nvPicPr>
        <p:blipFill>
          <a:blip r:embed="rId4"/>
          <a:stretch>
            <a:fillRect/>
          </a:stretch>
        </p:blipFill>
        <p:spPr>
          <a:xfrm>
            <a:off x="478348" y="1900469"/>
            <a:ext cx="7111172" cy="4706007"/>
          </a:xfrm>
          <a:prstGeom prst="rect">
            <a:avLst/>
          </a:prstGeom>
        </p:spPr>
      </p:pic>
    </p:spTree>
    <p:extLst>
      <p:ext uri="{BB962C8B-B14F-4D97-AF65-F5344CB8AC3E}">
        <p14:creationId xmlns:p14="http://schemas.microsoft.com/office/powerpoint/2010/main" val="4062265492"/>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MANUAL TOURISTS’ DATA COLLECTION</a:t>
            </a:r>
          </a:p>
        </p:txBody>
      </p:sp>
      <p:pic>
        <p:nvPicPr>
          <p:cNvPr id="8" name="Picture 7">
            <a:extLst>
              <a:ext uri="{FF2B5EF4-FFF2-40B4-BE49-F238E27FC236}">
                <a16:creationId xmlns:a16="http://schemas.microsoft.com/office/drawing/2014/main" id="{49DCC306-BF09-C4EB-8945-2AD1F8800D3A}"/>
              </a:ext>
            </a:extLst>
          </p:cNvPr>
          <p:cNvPicPr>
            <a:picLocks noChangeAspect="1"/>
          </p:cNvPicPr>
          <p:nvPr/>
        </p:nvPicPr>
        <p:blipFill>
          <a:blip r:embed="rId4"/>
          <a:stretch>
            <a:fillRect/>
          </a:stretch>
        </p:blipFill>
        <p:spPr>
          <a:xfrm>
            <a:off x="1462649" y="1952071"/>
            <a:ext cx="3533775" cy="4772025"/>
          </a:xfrm>
          <a:prstGeom prst="rect">
            <a:avLst/>
          </a:prstGeom>
        </p:spPr>
      </p:pic>
    </p:spTree>
    <p:extLst>
      <p:ext uri="{BB962C8B-B14F-4D97-AF65-F5344CB8AC3E}">
        <p14:creationId xmlns:p14="http://schemas.microsoft.com/office/powerpoint/2010/main" val="247417362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4"/>
            <a:ext cx="4890695" cy="3633047"/>
          </a:xfrm>
        </p:spPr>
        <p:txBody>
          <a:bodyPr anchor="ctr">
            <a:normAutofit/>
          </a:bodyPr>
          <a:lstStyle/>
          <a:p>
            <a:r>
              <a:rPr lang="en-US" sz="2800" b="1" dirty="0"/>
              <a:t>MANUAL PROCESS OF COLLECTING TOURISTS’ DATA</a:t>
            </a:r>
          </a:p>
        </p:txBody>
      </p:sp>
      <p:pic>
        <p:nvPicPr>
          <p:cNvPr id="9" name="Picture 8" descr="Text&#10;&#10;Description automatically generated with medium confidence">
            <a:extLst>
              <a:ext uri="{FF2B5EF4-FFF2-40B4-BE49-F238E27FC236}">
                <a16:creationId xmlns:a16="http://schemas.microsoft.com/office/drawing/2014/main" id="{E307D40B-BF4E-D81E-C47C-C4EF67DBB1DA}"/>
              </a:ext>
            </a:extLst>
          </p:cNvPr>
          <p:cNvPicPr>
            <a:picLocks noChangeAspect="1"/>
          </p:cNvPicPr>
          <p:nvPr/>
        </p:nvPicPr>
        <p:blipFill>
          <a:blip r:embed="rId4"/>
          <a:stretch>
            <a:fillRect/>
          </a:stretch>
        </p:blipFill>
        <p:spPr>
          <a:xfrm>
            <a:off x="465076" y="2046515"/>
            <a:ext cx="5996811" cy="3633047"/>
          </a:xfrm>
          <a:prstGeom prst="rect">
            <a:avLst/>
          </a:prstGeom>
        </p:spPr>
      </p:pic>
    </p:spTree>
    <p:extLst>
      <p:ext uri="{BB962C8B-B14F-4D97-AF65-F5344CB8AC3E}">
        <p14:creationId xmlns:p14="http://schemas.microsoft.com/office/powerpoint/2010/main" val="15906603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600"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4996424" y="2495295"/>
            <a:ext cx="6274087" cy="1842789"/>
          </a:xfrm>
        </p:spPr>
        <p:txBody>
          <a:bodyPr anchor="ctr">
            <a:normAutofit/>
          </a:bodyPr>
          <a:lstStyle/>
          <a:p>
            <a:r>
              <a:rPr lang="en-US" sz="2800" b="1" dirty="0"/>
              <a:t>COLLECTING TOURISTS’ DATA VIA GOOGLE FORMS</a:t>
            </a:r>
          </a:p>
        </p:txBody>
      </p:sp>
      <p:pic>
        <p:nvPicPr>
          <p:cNvPr id="7" name="Picture 6">
            <a:extLst>
              <a:ext uri="{FF2B5EF4-FFF2-40B4-BE49-F238E27FC236}">
                <a16:creationId xmlns:a16="http://schemas.microsoft.com/office/drawing/2014/main" id="{EECFACCC-6FA7-541B-D763-C349D0892D40}"/>
              </a:ext>
            </a:extLst>
          </p:cNvPr>
          <p:cNvPicPr>
            <a:picLocks noChangeAspect="1"/>
          </p:cNvPicPr>
          <p:nvPr/>
        </p:nvPicPr>
        <p:blipFill>
          <a:blip r:embed="rId4"/>
          <a:stretch>
            <a:fillRect/>
          </a:stretch>
        </p:blipFill>
        <p:spPr>
          <a:xfrm>
            <a:off x="1386159" y="1911151"/>
            <a:ext cx="3355657" cy="4695325"/>
          </a:xfrm>
          <a:prstGeom prst="rect">
            <a:avLst/>
          </a:prstGeom>
        </p:spPr>
      </p:pic>
    </p:spTree>
    <p:extLst>
      <p:ext uri="{BB962C8B-B14F-4D97-AF65-F5344CB8AC3E}">
        <p14:creationId xmlns:p14="http://schemas.microsoft.com/office/powerpoint/2010/main" val="204650858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6720114" y="2046515"/>
            <a:ext cx="4890695" cy="1382486"/>
          </a:xfrm>
        </p:spPr>
        <p:txBody>
          <a:bodyPr anchor="ctr">
            <a:normAutofit/>
          </a:bodyPr>
          <a:lstStyle/>
          <a:p>
            <a:r>
              <a:rPr lang="en-US" sz="2800" b="1" dirty="0"/>
              <a:t>GOOGLE FORMS IF THERE IS NO NETWORK SIGNAL</a:t>
            </a:r>
          </a:p>
        </p:txBody>
      </p:sp>
      <p:pic>
        <p:nvPicPr>
          <p:cNvPr id="7" name="Picture 6">
            <a:extLst>
              <a:ext uri="{FF2B5EF4-FFF2-40B4-BE49-F238E27FC236}">
                <a16:creationId xmlns:a16="http://schemas.microsoft.com/office/drawing/2014/main" id="{DEC7BD7E-D8C5-4902-145C-F8E795CED8BA}"/>
              </a:ext>
            </a:extLst>
          </p:cNvPr>
          <p:cNvPicPr>
            <a:picLocks noChangeAspect="1"/>
          </p:cNvPicPr>
          <p:nvPr/>
        </p:nvPicPr>
        <p:blipFill>
          <a:blip r:embed="rId4"/>
          <a:stretch>
            <a:fillRect/>
          </a:stretch>
        </p:blipFill>
        <p:spPr>
          <a:xfrm>
            <a:off x="581190" y="2174265"/>
            <a:ext cx="5514809" cy="3294924"/>
          </a:xfrm>
          <a:prstGeom prst="rect">
            <a:avLst/>
          </a:prstGeom>
        </p:spPr>
      </p:pic>
    </p:spTree>
    <p:extLst>
      <p:ext uri="{BB962C8B-B14F-4D97-AF65-F5344CB8AC3E}">
        <p14:creationId xmlns:p14="http://schemas.microsoft.com/office/powerpoint/2010/main" val="321877009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RESULT &amp; DISCUSSION</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sz="half" idx="2"/>
          </p:nvPr>
        </p:nvSpPr>
        <p:spPr>
          <a:xfrm>
            <a:off x="5704115" y="2351315"/>
            <a:ext cx="5427724" cy="1382486"/>
          </a:xfrm>
        </p:spPr>
        <p:txBody>
          <a:bodyPr anchor="ctr">
            <a:normAutofit/>
          </a:bodyPr>
          <a:lstStyle/>
          <a:p>
            <a:r>
              <a:rPr lang="en-US" sz="2800" b="1" dirty="0"/>
              <a:t>ENCODING OF COMPILED TOURISTS’ DATA</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93894" y="4296204"/>
            <a:ext cx="5427724" cy="1382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SENDING DATA TO DOT</a:t>
            </a:r>
          </a:p>
        </p:txBody>
      </p:sp>
      <p:pic>
        <p:nvPicPr>
          <p:cNvPr id="12" name="Picture 11">
            <a:extLst>
              <a:ext uri="{FF2B5EF4-FFF2-40B4-BE49-F238E27FC236}">
                <a16:creationId xmlns:a16="http://schemas.microsoft.com/office/drawing/2014/main" id="{C0C093C9-4565-6EE9-7D44-B4EB45D1ACE5}"/>
              </a:ext>
            </a:extLst>
          </p:cNvPr>
          <p:cNvPicPr>
            <a:picLocks noChangeAspect="1"/>
          </p:cNvPicPr>
          <p:nvPr/>
        </p:nvPicPr>
        <p:blipFill>
          <a:blip r:embed="rId4"/>
          <a:stretch>
            <a:fillRect/>
          </a:stretch>
        </p:blipFill>
        <p:spPr>
          <a:xfrm>
            <a:off x="4152718" y="3828240"/>
            <a:ext cx="1032329" cy="1342028"/>
          </a:xfrm>
          <a:prstGeom prst="rect">
            <a:avLst/>
          </a:prstGeom>
        </p:spPr>
      </p:pic>
      <p:pic>
        <p:nvPicPr>
          <p:cNvPr id="7" name="Picture 6">
            <a:extLst>
              <a:ext uri="{FF2B5EF4-FFF2-40B4-BE49-F238E27FC236}">
                <a16:creationId xmlns:a16="http://schemas.microsoft.com/office/drawing/2014/main" id="{32D27421-4ADF-0B04-9B76-F63A01E64A80}"/>
              </a:ext>
            </a:extLst>
          </p:cNvPr>
          <p:cNvPicPr>
            <a:picLocks noChangeAspect="1"/>
          </p:cNvPicPr>
          <p:nvPr/>
        </p:nvPicPr>
        <p:blipFill>
          <a:blip r:embed="rId5"/>
          <a:stretch>
            <a:fillRect/>
          </a:stretch>
        </p:blipFill>
        <p:spPr>
          <a:xfrm>
            <a:off x="1690370" y="2050512"/>
            <a:ext cx="2215424" cy="3919596"/>
          </a:xfrm>
          <a:prstGeom prst="rect">
            <a:avLst/>
          </a:prstGeom>
        </p:spPr>
      </p:pic>
    </p:spTree>
    <p:extLst>
      <p:ext uri="{BB962C8B-B14F-4D97-AF65-F5344CB8AC3E}">
        <p14:creationId xmlns:p14="http://schemas.microsoft.com/office/powerpoint/2010/main" val="710790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86658E9-EDBE-32EE-6F04-EBA85A293853}"/>
              </a:ext>
            </a:extLst>
          </p:cNvPr>
          <p:cNvPicPr>
            <a:picLocks noChangeAspect="1"/>
          </p:cNvPicPr>
          <p:nvPr/>
        </p:nvPicPr>
        <p:blipFill>
          <a:blip r:embed="rId4"/>
          <a:stretch>
            <a:fillRect/>
          </a:stretch>
        </p:blipFill>
        <p:spPr>
          <a:xfrm>
            <a:off x="9129961" y="2905747"/>
            <a:ext cx="1138845" cy="1464229"/>
          </a:xfrm>
          <a:prstGeom prst="rect">
            <a:avLst/>
          </a:prstGeom>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dirty="0"/>
              <a:t>DIFFICULTIES ENCOUNTERED IN TOURISM OFFICE</a:t>
            </a:r>
          </a:p>
        </p:txBody>
      </p:sp>
      <p:sp>
        <p:nvSpPr>
          <p:cNvPr id="13" name="Content Placeholder 5">
            <a:extLst>
              <a:ext uri="{FF2B5EF4-FFF2-40B4-BE49-F238E27FC236}">
                <a16:creationId xmlns:a16="http://schemas.microsoft.com/office/drawing/2014/main" id="{C98C92E7-8E6F-590B-EEFD-D1C9353AC383}"/>
              </a:ext>
            </a:extLst>
          </p:cNvPr>
          <p:cNvSpPr txBox="1">
            <a:spLocks/>
          </p:cNvSpPr>
          <p:nvPr/>
        </p:nvSpPr>
        <p:spPr>
          <a:xfrm>
            <a:off x="581193" y="4780081"/>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Limited network signals in other sites and establishments.</a:t>
            </a:r>
          </a:p>
        </p:txBody>
      </p:sp>
      <p:pic>
        <p:nvPicPr>
          <p:cNvPr id="18" name="Picture 17">
            <a:extLst>
              <a:ext uri="{FF2B5EF4-FFF2-40B4-BE49-F238E27FC236}">
                <a16:creationId xmlns:a16="http://schemas.microsoft.com/office/drawing/2014/main" id="{FB05EEA1-A967-CB3F-A006-BE8C6A47BB11}"/>
              </a:ext>
            </a:extLst>
          </p:cNvPr>
          <p:cNvPicPr>
            <a:picLocks noChangeAspect="1"/>
          </p:cNvPicPr>
          <p:nvPr/>
        </p:nvPicPr>
        <p:blipFill>
          <a:blip r:embed="rId5"/>
          <a:stretch>
            <a:fillRect/>
          </a:stretch>
        </p:blipFill>
        <p:spPr>
          <a:xfrm>
            <a:off x="2842009" y="3936946"/>
            <a:ext cx="476250" cy="666750"/>
          </a:xfrm>
          <a:prstGeom prst="rect">
            <a:avLst/>
          </a:prstGeom>
        </p:spPr>
      </p:pic>
      <p:pic>
        <p:nvPicPr>
          <p:cNvPr id="19" name="Picture 18">
            <a:extLst>
              <a:ext uri="{FF2B5EF4-FFF2-40B4-BE49-F238E27FC236}">
                <a16:creationId xmlns:a16="http://schemas.microsoft.com/office/drawing/2014/main" id="{83F43B2D-82B2-954B-FA8F-AD3BED9D93EB}"/>
              </a:ext>
            </a:extLst>
          </p:cNvPr>
          <p:cNvPicPr>
            <a:picLocks noChangeAspect="1"/>
          </p:cNvPicPr>
          <p:nvPr/>
        </p:nvPicPr>
        <p:blipFill>
          <a:blip r:embed="rId5"/>
          <a:stretch>
            <a:fillRect/>
          </a:stretch>
        </p:blipFill>
        <p:spPr>
          <a:xfrm>
            <a:off x="1063023" y="3901501"/>
            <a:ext cx="501568" cy="702195"/>
          </a:xfrm>
          <a:prstGeom prst="rect">
            <a:avLst/>
          </a:prstGeom>
        </p:spPr>
      </p:pic>
      <p:sp>
        <p:nvSpPr>
          <p:cNvPr id="22" name="Content Placeholder 5">
            <a:extLst>
              <a:ext uri="{FF2B5EF4-FFF2-40B4-BE49-F238E27FC236}">
                <a16:creationId xmlns:a16="http://schemas.microsoft.com/office/drawing/2014/main" id="{ED17477C-00AF-179E-646A-B16E19DB4EF4}"/>
              </a:ext>
            </a:extLst>
          </p:cNvPr>
          <p:cNvSpPr txBox="1">
            <a:spLocks/>
          </p:cNvSpPr>
          <p:nvPr/>
        </p:nvSpPr>
        <p:spPr>
          <a:xfrm>
            <a:off x="4696763"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Time-consuming collection of data.</a:t>
            </a:r>
          </a:p>
        </p:txBody>
      </p:sp>
      <p:sp>
        <p:nvSpPr>
          <p:cNvPr id="23" name="Content Placeholder 5">
            <a:extLst>
              <a:ext uri="{FF2B5EF4-FFF2-40B4-BE49-F238E27FC236}">
                <a16:creationId xmlns:a16="http://schemas.microsoft.com/office/drawing/2014/main" id="{D185A7C9-8A97-C1F6-23D0-846438CC2758}"/>
              </a:ext>
            </a:extLst>
          </p:cNvPr>
          <p:cNvSpPr txBox="1">
            <a:spLocks/>
          </p:cNvSpPr>
          <p:nvPr/>
        </p:nvSpPr>
        <p:spPr>
          <a:xfrm>
            <a:off x="8390850" y="4751010"/>
            <a:ext cx="3457023" cy="733724"/>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None/>
            </a:pPr>
            <a:r>
              <a:rPr lang="fil-PH" sz="1600" b="1" u="sng" dirty="0">
                <a:solidFill>
                  <a:schemeClr val="bg1"/>
                </a:solidFill>
                <a:effectLst/>
                <a:latin typeface="Courier New" panose="02070309020205020404" pitchFamily="49" charset="0"/>
                <a:ea typeface="Times New Roman" panose="02020603050405020304" pitchFamily="18" charset="0"/>
              </a:rPr>
              <a:t>Inconvenience to guests.</a:t>
            </a:r>
            <a:r>
              <a:rPr lang="fil-PH" sz="1600" b="1" dirty="0">
                <a:solidFill>
                  <a:schemeClr val="bg1"/>
                </a:solidFill>
                <a:effectLst/>
                <a:latin typeface="Courier New" panose="02070309020205020404" pitchFamily="49" charset="0"/>
                <a:ea typeface="Times New Roman" panose="02020603050405020304" pitchFamily="18" charset="0"/>
              </a:rPr>
              <a:t> </a:t>
            </a:r>
            <a:endParaRPr lang="en-US" sz="2400" b="1" dirty="0">
              <a:solidFill>
                <a:schemeClr val="bg1"/>
              </a:solidFill>
            </a:endParaRPr>
          </a:p>
        </p:txBody>
      </p:sp>
      <p:pic>
        <p:nvPicPr>
          <p:cNvPr id="28" name="Picture 27">
            <a:extLst>
              <a:ext uri="{FF2B5EF4-FFF2-40B4-BE49-F238E27FC236}">
                <a16:creationId xmlns:a16="http://schemas.microsoft.com/office/drawing/2014/main" id="{64DB4497-DA4A-EED0-3933-FC8CC248125F}"/>
              </a:ext>
            </a:extLst>
          </p:cNvPr>
          <p:cNvPicPr>
            <a:picLocks noChangeAspect="1"/>
          </p:cNvPicPr>
          <p:nvPr/>
        </p:nvPicPr>
        <p:blipFill>
          <a:blip r:embed="rId6"/>
          <a:stretch>
            <a:fillRect/>
          </a:stretch>
        </p:blipFill>
        <p:spPr>
          <a:xfrm>
            <a:off x="926003" y="2203199"/>
            <a:ext cx="775607" cy="775607"/>
          </a:xfrm>
          <a:prstGeom prst="rect">
            <a:avLst/>
          </a:prstGeom>
        </p:spPr>
      </p:pic>
      <p:pic>
        <p:nvPicPr>
          <p:cNvPr id="30" name="Picture 29">
            <a:extLst>
              <a:ext uri="{FF2B5EF4-FFF2-40B4-BE49-F238E27FC236}">
                <a16:creationId xmlns:a16="http://schemas.microsoft.com/office/drawing/2014/main" id="{6FEBDFEA-F1ED-F3EE-9872-DB3DAB4018C8}"/>
              </a:ext>
            </a:extLst>
          </p:cNvPr>
          <p:cNvPicPr>
            <a:picLocks noChangeAspect="1"/>
          </p:cNvPicPr>
          <p:nvPr/>
        </p:nvPicPr>
        <p:blipFill>
          <a:blip r:embed="rId7"/>
          <a:stretch>
            <a:fillRect/>
          </a:stretch>
        </p:blipFill>
        <p:spPr>
          <a:xfrm>
            <a:off x="2272430" y="3184932"/>
            <a:ext cx="760256" cy="988333"/>
          </a:xfrm>
          <a:prstGeom prst="rect">
            <a:avLst/>
          </a:prstGeom>
        </p:spPr>
      </p:pic>
      <p:pic>
        <p:nvPicPr>
          <p:cNvPr id="32" name="Picture 31">
            <a:extLst>
              <a:ext uri="{FF2B5EF4-FFF2-40B4-BE49-F238E27FC236}">
                <a16:creationId xmlns:a16="http://schemas.microsoft.com/office/drawing/2014/main" id="{9D6AB302-E225-D008-BC3F-599D5EB835B2}"/>
              </a:ext>
            </a:extLst>
          </p:cNvPr>
          <p:cNvPicPr>
            <a:picLocks noChangeAspect="1"/>
          </p:cNvPicPr>
          <p:nvPr/>
        </p:nvPicPr>
        <p:blipFill>
          <a:blip r:embed="rId8"/>
          <a:stretch>
            <a:fillRect/>
          </a:stretch>
        </p:blipFill>
        <p:spPr>
          <a:xfrm>
            <a:off x="1440581" y="3184933"/>
            <a:ext cx="760255" cy="988332"/>
          </a:xfrm>
          <a:prstGeom prst="rect">
            <a:avLst/>
          </a:prstGeom>
        </p:spPr>
      </p:pic>
      <p:pic>
        <p:nvPicPr>
          <p:cNvPr id="34" name="Graphic 33" descr="Signal outline">
            <a:extLst>
              <a:ext uri="{FF2B5EF4-FFF2-40B4-BE49-F238E27FC236}">
                <a16:creationId xmlns:a16="http://schemas.microsoft.com/office/drawing/2014/main" id="{771CE710-3A41-94CB-458A-92F8886E6E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63994" y="1880343"/>
            <a:ext cx="1368692" cy="1368692"/>
          </a:xfrm>
          <a:prstGeom prst="rect">
            <a:avLst/>
          </a:prstGeom>
        </p:spPr>
      </p:pic>
      <p:pic>
        <p:nvPicPr>
          <p:cNvPr id="36" name="Picture 35">
            <a:extLst>
              <a:ext uri="{FF2B5EF4-FFF2-40B4-BE49-F238E27FC236}">
                <a16:creationId xmlns:a16="http://schemas.microsoft.com/office/drawing/2014/main" id="{8235680E-3E37-E457-F538-7C4A59A91EFF}"/>
              </a:ext>
            </a:extLst>
          </p:cNvPr>
          <p:cNvPicPr>
            <a:picLocks noChangeAspect="1"/>
          </p:cNvPicPr>
          <p:nvPr/>
        </p:nvPicPr>
        <p:blipFill>
          <a:blip r:embed="rId11"/>
          <a:stretch>
            <a:fillRect/>
          </a:stretch>
        </p:blipFill>
        <p:spPr>
          <a:xfrm>
            <a:off x="5740928" y="2488024"/>
            <a:ext cx="1368692" cy="1881952"/>
          </a:xfrm>
          <a:prstGeom prst="rect">
            <a:avLst/>
          </a:prstGeom>
        </p:spPr>
      </p:pic>
      <p:pic>
        <p:nvPicPr>
          <p:cNvPr id="38" name="Picture 37">
            <a:extLst>
              <a:ext uri="{FF2B5EF4-FFF2-40B4-BE49-F238E27FC236}">
                <a16:creationId xmlns:a16="http://schemas.microsoft.com/office/drawing/2014/main" id="{E917468F-C0C4-F7E3-438E-1FB0001C8BF6}"/>
              </a:ext>
            </a:extLst>
          </p:cNvPr>
          <p:cNvPicPr>
            <a:picLocks noChangeAspect="1"/>
          </p:cNvPicPr>
          <p:nvPr/>
        </p:nvPicPr>
        <p:blipFill rotWithShape="1">
          <a:blip r:embed="rId12"/>
          <a:srcRect l="40210" t="40127" r="37885"/>
          <a:stretch/>
        </p:blipFill>
        <p:spPr>
          <a:xfrm>
            <a:off x="4696763" y="2978806"/>
            <a:ext cx="1138845" cy="1556415"/>
          </a:xfrm>
          <a:prstGeom prst="rect">
            <a:avLst/>
          </a:prstGeom>
        </p:spPr>
      </p:pic>
      <p:pic>
        <p:nvPicPr>
          <p:cNvPr id="40" name="Picture 39">
            <a:extLst>
              <a:ext uri="{FF2B5EF4-FFF2-40B4-BE49-F238E27FC236}">
                <a16:creationId xmlns:a16="http://schemas.microsoft.com/office/drawing/2014/main" id="{3DA6F6CE-2074-3963-0E80-88CC5C42CA86}"/>
              </a:ext>
            </a:extLst>
          </p:cNvPr>
          <p:cNvPicPr>
            <a:picLocks noChangeAspect="1"/>
          </p:cNvPicPr>
          <p:nvPr/>
        </p:nvPicPr>
        <p:blipFill>
          <a:blip r:embed="rId13"/>
          <a:stretch>
            <a:fillRect/>
          </a:stretch>
        </p:blipFill>
        <p:spPr>
          <a:xfrm>
            <a:off x="10268806" y="2566205"/>
            <a:ext cx="724713" cy="724713"/>
          </a:xfrm>
          <a:prstGeom prst="rect">
            <a:avLst/>
          </a:prstGeom>
        </p:spPr>
      </p:pic>
    </p:spTree>
    <p:extLst>
      <p:ext uri="{BB962C8B-B14F-4D97-AF65-F5344CB8AC3E}">
        <p14:creationId xmlns:p14="http://schemas.microsoft.com/office/powerpoint/2010/main" val="22849752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par>
                                <p:cTn id="23" presetID="22" presetClass="entr" presetSubtype="4"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down)">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down)">
                                      <p:cBhvr>
                                        <p:cTn id="47" dur="500"/>
                                        <p:tgtEl>
                                          <p:spTgt spid="4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10"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32" presetClass="emph" presetSubtype="0" fill="hold" nodeType="withEffect">
                                  <p:stCondLst>
                                    <p:cond delay="0"/>
                                  </p:stCondLst>
                                  <p:childTnLst>
                                    <p:animRot by="120000">
                                      <p:cBhvr>
                                        <p:cTn id="55" dur="100" fill="hold">
                                          <p:stCondLst>
                                            <p:cond delay="0"/>
                                          </p:stCondLst>
                                        </p:cTn>
                                        <p:tgtEl>
                                          <p:spTgt spid="40"/>
                                        </p:tgtEl>
                                        <p:attrNameLst>
                                          <p:attrName>r</p:attrName>
                                        </p:attrNameLst>
                                      </p:cBhvr>
                                    </p:animRot>
                                    <p:animRot by="-240000">
                                      <p:cBhvr>
                                        <p:cTn id="56" dur="200" fill="hold">
                                          <p:stCondLst>
                                            <p:cond delay="200"/>
                                          </p:stCondLst>
                                        </p:cTn>
                                        <p:tgtEl>
                                          <p:spTgt spid="40"/>
                                        </p:tgtEl>
                                        <p:attrNameLst>
                                          <p:attrName>r</p:attrName>
                                        </p:attrNameLst>
                                      </p:cBhvr>
                                    </p:animRot>
                                    <p:animRot by="240000">
                                      <p:cBhvr>
                                        <p:cTn id="57" dur="200" fill="hold">
                                          <p:stCondLst>
                                            <p:cond delay="400"/>
                                          </p:stCondLst>
                                        </p:cTn>
                                        <p:tgtEl>
                                          <p:spTgt spid="40"/>
                                        </p:tgtEl>
                                        <p:attrNameLst>
                                          <p:attrName>r</p:attrName>
                                        </p:attrNameLst>
                                      </p:cBhvr>
                                    </p:animRot>
                                    <p:animRot by="-240000">
                                      <p:cBhvr>
                                        <p:cTn id="58" dur="200" fill="hold">
                                          <p:stCondLst>
                                            <p:cond delay="600"/>
                                          </p:stCondLst>
                                        </p:cTn>
                                        <p:tgtEl>
                                          <p:spTgt spid="40"/>
                                        </p:tgtEl>
                                        <p:attrNameLst>
                                          <p:attrName>r</p:attrName>
                                        </p:attrNameLst>
                                      </p:cBhvr>
                                    </p:animRot>
                                    <p:animRot by="120000">
                                      <p:cBhvr>
                                        <p:cTn id="59" dur="200" fill="hold">
                                          <p:stCondLst>
                                            <p:cond delay="80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29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REGISTRATION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a:extLst>
              <a:ext uri="{FF2B5EF4-FFF2-40B4-BE49-F238E27FC236}">
                <a16:creationId xmlns:a16="http://schemas.microsoft.com/office/drawing/2014/main" id="{2CC0D445-149B-915C-7084-048EA45E545E}"/>
              </a:ext>
            </a:extLst>
          </p:cNvPr>
          <p:cNvPicPr>
            <a:picLocks noChangeAspect="1"/>
          </p:cNvPicPr>
          <p:nvPr/>
        </p:nvPicPr>
        <p:blipFill>
          <a:blip r:embed="rId4"/>
          <a:stretch>
            <a:fillRect/>
          </a:stretch>
        </p:blipFill>
        <p:spPr>
          <a:xfrm>
            <a:off x="3513909" y="2039618"/>
            <a:ext cx="7584354" cy="4818382"/>
          </a:xfrm>
          <a:prstGeom prst="rect">
            <a:avLst/>
          </a:prstGeom>
        </p:spPr>
      </p:pic>
    </p:spTree>
    <p:extLst>
      <p:ext uri="{BB962C8B-B14F-4D97-AF65-F5344CB8AC3E}">
        <p14:creationId xmlns:p14="http://schemas.microsoft.com/office/powerpoint/2010/main" val="1247060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8355530" y="457200"/>
            <a:ext cx="3577394" cy="535105"/>
          </a:xfrm>
        </p:spPr>
        <p:txBody>
          <a:bodyPr/>
          <a:lstStyle/>
          <a:p>
            <a:r>
              <a:rPr lang="en-US" dirty="0"/>
              <a:t>RATIONALE</a:t>
            </a:r>
          </a:p>
        </p:txBody>
      </p:sp>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5982789" y="1562872"/>
            <a:ext cx="5695405" cy="3048317"/>
          </a:xfrm>
        </p:spPr>
        <p:txBody>
          <a:bodyPr>
            <a:normAutofit lnSpcReduction="10000"/>
          </a:bodyPr>
          <a:lstStyle/>
          <a:p>
            <a:pPr marL="216000" indent="-216000">
              <a:buFont typeface="Wingdings" panose="05000000000000000000" pitchFamily="2" charset="2"/>
              <a:buChar char="§"/>
            </a:pPr>
            <a:r>
              <a:rPr lang="en-US" sz="2800" b="1" dirty="0">
                <a:latin typeface="Courier New" panose="02070309020205020404" pitchFamily="49" charset="0"/>
                <a:ea typeface="Courier New" panose="02070309020205020404" pitchFamily="49" charset="0"/>
              </a:rPr>
              <a:t>Tourism Monitoring System is a d</a:t>
            </a:r>
            <a:r>
              <a:rPr lang="en-US" sz="2800" b="1" dirty="0">
                <a:effectLst/>
                <a:latin typeface="Courier New" panose="02070309020205020404" pitchFamily="49" charset="0"/>
                <a:ea typeface="Courier New" panose="02070309020205020404" pitchFamily="49" charset="0"/>
              </a:rPr>
              <a:t>ynamic</a:t>
            </a:r>
            <a:r>
              <a:rPr lang="en-US" sz="2800" dirty="0">
                <a:effectLst/>
                <a:latin typeface="Courier New" panose="02070309020205020404" pitchFamily="49" charset="0"/>
                <a:ea typeface="Courier New" panose="02070309020205020404" pitchFamily="49" charset="0"/>
              </a:rPr>
              <a:t> and </a:t>
            </a:r>
            <a:r>
              <a:rPr lang="en-US" sz="2800" b="1" dirty="0">
                <a:effectLst/>
                <a:latin typeface="Courier New" panose="02070309020205020404" pitchFamily="49" charset="0"/>
                <a:ea typeface="Courier New" panose="02070309020205020404" pitchFamily="49" charset="0"/>
              </a:rPr>
              <a:t>responsive system</a:t>
            </a:r>
            <a:r>
              <a:rPr lang="en-US" sz="2800" dirty="0">
                <a:effectLst/>
                <a:latin typeface="Courier New" panose="02070309020205020404" pitchFamily="49" charset="0"/>
                <a:ea typeface="Courier New" panose="02070309020205020404" pitchFamily="49" charset="0"/>
              </a:rPr>
              <a:t>, and it addresses the challenges of managing the records, missing records due to </a:t>
            </a:r>
            <a:r>
              <a:rPr lang="en-US" sz="2800" b="1" dirty="0">
                <a:effectLst/>
                <a:latin typeface="Courier New" panose="02070309020205020404" pitchFamily="49" charset="0"/>
                <a:ea typeface="Courier New" panose="02070309020205020404" pitchFamily="49" charset="0"/>
              </a:rPr>
              <a:t>human errors.</a:t>
            </a:r>
            <a:endParaRPr lang="en-US" sz="4000" b="1"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3</a:t>
            </a:fld>
            <a:endParaRPr lang="en-US" dirty="0"/>
          </a:p>
        </p:txBody>
      </p:sp>
      <p:pic>
        <p:nvPicPr>
          <p:cNvPr id="8" name="Picture 7" descr="A picture containing text&#10;&#10;Description automatically generated">
            <a:extLst>
              <a:ext uri="{FF2B5EF4-FFF2-40B4-BE49-F238E27FC236}">
                <a16:creationId xmlns:a16="http://schemas.microsoft.com/office/drawing/2014/main" id="{D9CC642A-D2CD-B8E3-E4BC-1A719B451303}"/>
              </a:ext>
            </a:extLst>
          </p:cNvPr>
          <p:cNvPicPr>
            <a:picLocks noChangeAspect="1"/>
          </p:cNvPicPr>
          <p:nvPr/>
        </p:nvPicPr>
        <p:blipFill>
          <a:blip r:embed="rId4"/>
          <a:stretch>
            <a:fillRect/>
          </a:stretch>
        </p:blipFill>
        <p:spPr>
          <a:xfrm>
            <a:off x="513806" y="1515335"/>
            <a:ext cx="5342314" cy="3827329"/>
          </a:xfrm>
          <a:prstGeom prst="rect">
            <a:avLst/>
          </a:prstGeom>
        </p:spPr>
      </p:pic>
      <p:pic>
        <p:nvPicPr>
          <p:cNvPr id="10" name="Picture 9">
            <a:extLst>
              <a:ext uri="{FF2B5EF4-FFF2-40B4-BE49-F238E27FC236}">
                <a16:creationId xmlns:a16="http://schemas.microsoft.com/office/drawing/2014/main" id="{F06FD658-FF31-73DF-4071-62CDB93DC088}"/>
              </a:ext>
            </a:extLst>
          </p:cNvPr>
          <p:cNvPicPr>
            <a:picLocks noChangeAspect="1"/>
          </p:cNvPicPr>
          <p:nvPr/>
        </p:nvPicPr>
        <p:blipFill>
          <a:blip r:embed="rId5"/>
          <a:stretch>
            <a:fillRect/>
          </a:stretch>
        </p:blipFill>
        <p:spPr>
          <a:xfrm>
            <a:off x="2425797" y="1700139"/>
            <a:ext cx="640960" cy="640960"/>
          </a:xfrm>
          <a:prstGeom prst="rect">
            <a:avLst/>
          </a:prstGeom>
        </p:spPr>
      </p:pic>
      <p:pic>
        <p:nvPicPr>
          <p:cNvPr id="11" name="Picture 10">
            <a:extLst>
              <a:ext uri="{FF2B5EF4-FFF2-40B4-BE49-F238E27FC236}">
                <a16:creationId xmlns:a16="http://schemas.microsoft.com/office/drawing/2014/main" id="{63DF9A08-747F-40EC-EBE6-65550B7E9468}"/>
              </a:ext>
            </a:extLst>
          </p:cNvPr>
          <p:cNvPicPr>
            <a:picLocks noChangeAspect="1"/>
          </p:cNvPicPr>
          <p:nvPr/>
        </p:nvPicPr>
        <p:blipFill>
          <a:blip r:embed="rId5"/>
          <a:stretch>
            <a:fillRect/>
          </a:stretch>
        </p:blipFill>
        <p:spPr>
          <a:xfrm>
            <a:off x="3066757" y="1700139"/>
            <a:ext cx="640960" cy="640960"/>
          </a:xfrm>
          <a:prstGeom prst="rect">
            <a:avLst/>
          </a:prstGeom>
        </p:spPr>
      </p:pic>
    </p:spTree>
    <p:extLst>
      <p:ext uri="{BB962C8B-B14F-4D97-AF65-F5344CB8AC3E}">
        <p14:creationId xmlns:p14="http://schemas.microsoft.com/office/powerpoint/2010/main" val="220461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10"/>
                                        </p:tgtEl>
                                        <p:attrNameLst>
                                          <p:attrName>r</p:attrName>
                                        </p:attrNameLst>
                                      </p:cBhvr>
                                    </p:animRot>
                                    <p:animRot by="-240000">
                                      <p:cBhvr>
                                        <p:cTn id="13" dur="200" fill="hold">
                                          <p:stCondLst>
                                            <p:cond delay="200"/>
                                          </p:stCondLst>
                                        </p:cTn>
                                        <p:tgtEl>
                                          <p:spTgt spid="10"/>
                                        </p:tgtEl>
                                        <p:attrNameLst>
                                          <p:attrName>r</p:attrName>
                                        </p:attrNameLst>
                                      </p:cBhvr>
                                    </p:animRot>
                                    <p:animRot by="240000">
                                      <p:cBhvr>
                                        <p:cTn id="14" dur="200" fill="hold">
                                          <p:stCondLst>
                                            <p:cond delay="400"/>
                                          </p:stCondLst>
                                        </p:cTn>
                                        <p:tgtEl>
                                          <p:spTgt spid="10"/>
                                        </p:tgtEl>
                                        <p:attrNameLst>
                                          <p:attrName>r</p:attrName>
                                        </p:attrNameLst>
                                      </p:cBhvr>
                                    </p:animRot>
                                    <p:animRot by="-240000">
                                      <p:cBhvr>
                                        <p:cTn id="15" dur="200" fill="hold">
                                          <p:stCondLst>
                                            <p:cond delay="600"/>
                                          </p:stCondLst>
                                        </p:cTn>
                                        <p:tgtEl>
                                          <p:spTgt spid="10"/>
                                        </p:tgtEl>
                                        <p:attrNameLst>
                                          <p:attrName>r</p:attrName>
                                        </p:attrNameLst>
                                      </p:cBhvr>
                                    </p:animRot>
                                    <p:animRot by="120000">
                                      <p:cBhvr>
                                        <p:cTn id="16" dur="200" fill="hold">
                                          <p:stCondLst>
                                            <p:cond delay="800"/>
                                          </p:stCondLst>
                                        </p:cTn>
                                        <p:tgtEl>
                                          <p:spTgt spid="10"/>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1"/>
                                        </p:tgtEl>
                                        <p:attrNameLst>
                                          <p:attrName>r</p:attrName>
                                        </p:attrNameLst>
                                      </p:cBhvr>
                                    </p:animRot>
                                    <p:animRot by="-240000">
                                      <p:cBhvr>
                                        <p:cTn id="19" dur="200" fill="hold">
                                          <p:stCondLst>
                                            <p:cond delay="200"/>
                                          </p:stCondLst>
                                        </p:cTn>
                                        <p:tgtEl>
                                          <p:spTgt spid="11"/>
                                        </p:tgtEl>
                                        <p:attrNameLst>
                                          <p:attrName>r</p:attrName>
                                        </p:attrNameLst>
                                      </p:cBhvr>
                                    </p:animRot>
                                    <p:animRot by="240000">
                                      <p:cBhvr>
                                        <p:cTn id="20" dur="200" fill="hold">
                                          <p:stCondLst>
                                            <p:cond delay="400"/>
                                          </p:stCondLst>
                                        </p:cTn>
                                        <p:tgtEl>
                                          <p:spTgt spid="11"/>
                                        </p:tgtEl>
                                        <p:attrNameLst>
                                          <p:attrName>r</p:attrName>
                                        </p:attrNameLst>
                                      </p:cBhvr>
                                    </p:animRot>
                                    <p:animRot by="-240000">
                                      <p:cBhvr>
                                        <p:cTn id="21" dur="200" fill="hold">
                                          <p:stCondLst>
                                            <p:cond delay="600"/>
                                          </p:stCondLst>
                                        </p:cTn>
                                        <p:tgtEl>
                                          <p:spTgt spid="11"/>
                                        </p:tgtEl>
                                        <p:attrNameLst>
                                          <p:attrName>r</p:attrName>
                                        </p:attrNameLst>
                                      </p:cBhvr>
                                    </p:animRot>
                                    <p:animRot by="120000">
                                      <p:cBhvr>
                                        <p:cTn id="22" dur="200" fill="hold">
                                          <p:stCondLst>
                                            <p:cond delay="800"/>
                                          </p:stCondLst>
                                        </p:cTn>
                                        <p:tgtEl>
                                          <p:spTgt spid="11"/>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8"/>
                                        </p:tgtEl>
                                        <p:attrNameLst>
                                          <p:attrName>r</p:attrName>
                                        </p:attrNameLst>
                                      </p:cBhvr>
                                    </p:animRot>
                                    <p:animRot by="-240000">
                                      <p:cBhvr>
                                        <p:cTn id="25" dur="200" fill="hold">
                                          <p:stCondLst>
                                            <p:cond delay="200"/>
                                          </p:stCondLst>
                                        </p:cTn>
                                        <p:tgtEl>
                                          <p:spTgt spid="8"/>
                                        </p:tgtEl>
                                        <p:attrNameLst>
                                          <p:attrName>r</p:attrName>
                                        </p:attrNameLst>
                                      </p:cBhvr>
                                    </p:animRot>
                                    <p:animRot by="240000">
                                      <p:cBhvr>
                                        <p:cTn id="26" dur="200" fill="hold">
                                          <p:stCondLst>
                                            <p:cond delay="400"/>
                                          </p:stCondLst>
                                        </p:cTn>
                                        <p:tgtEl>
                                          <p:spTgt spid="8"/>
                                        </p:tgtEl>
                                        <p:attrNameLst>
                                          <p:attrName>r</p:attrName>
                                        </p:attrNameLst>
                                      </p:cBhvr>
                                    </p:animRot>
                                    <p:animRot by="-240000">
                                      <p:cBhvr>
                                        <p:cTn id="27" dur="200" fill="hold">
                                          <p:stCondLst>
                                            <p:cond delay="600"/>
                                          </p:stCondLst>
                                        </p:cTn>
                                        <p:tgtEl>
                                          <p:spTgt spid="8"/>
                                        </p:tgtEl>
                                        <p:attrNameLst>
                                          <p:attrName>r</p:attrName>
                                        </p:attrNameLst>
                                      </p:cBhvr>
                                    </p:animRot>
                                    <p:animRot by="120000">
                                      <p:cBhvr>
                                        <p:cTn id="28"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USER PROFILE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46552775-6B11-1889-B482-6D682530D059}"/>
              </a:ext>
            </a:extLst>
          </p:cNvPr>
          <p:cNvPicPr>
            <a:picLocks noChangeAspect="1"/>
          </p:cNvPicPr>
          <p:nvPr/>
        </p:nvPicPr>
        <p:blipFill>
          <a:blip r:embed="rId4"/>
          <a:stretch>
            <a:fillRect/>
          </a:stretch>
        </p:blipFill>
        <p:spPr>
          <a:xfrm>
            <a:off x="3431177" y="2065751"/>
            <a:ext cx="7672252" cy="4717014"/>
          </a:xfrm>
          <a:prstGeom prst="rect">
            <a:avLst/>
          </a:prstGeom>
        </p:spPr>
      </p:pic>
    </p:spTree>
    <p:extLst>
      <p:ext uri="{BB962C8B-B14F-4D97-AF65-F5344CB8AC3E}">
        <p14:creationId xmlns:p14="http://schemas.microsoft.com/office/powerpoint/2010/main" val="96219265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DASHBOARD</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application&#10;&#10;Description automatically generated">
            <a:extLst>
              <a:ext uri="{FF2B5EF4-FFF2-40B4-BE49-F238E27FC236}">
                <a16:creationId xmlns:a16="http://schemas.microsoft.com/office/drawing/2014/main" id="{C4B17070-83A4-5819-4799-0566671447B5}"/>
              </a:ext>
            </a:extLst>
          </p:cNvPr>
          <p:cNvPicPr>
            <a:picLocks noChangeAspect="1"/>
          </p:cNvPicPr>
          <p:nvPr/>
        </p:nvPicPr>
        <p:blipFill>
          <a:blip r:embed="rId4"/>
          <a:stretch>
            <a:fillRect/>
          </a:stretch>
        </p:blipFill>
        <p:spPr>
          <a:xfrm>
            <a:off x="2423768" y="3008681"/>
            <a:ext cx="9096075" cy="2449834"/>
          </a:xfrm>
          <a:prstGeom prst="rect">
            <a:avLst/>
          </a:prstGeom>
        </p:spPr>
      </p:pic>
    </p:spTree>
    <p:extLst>
      <p:ext uri="{BB962C8B-B14F-4D97-AF65-F5344CB8AC3E}">
        <p14:creationId xmlns:p14="http://schemas.microsoft.com/office/powerpoint/2010/main" val="152159931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Map&#10;&#10;Description automatically generated">
            <a:extLst>
              <a:ext uri="{FF2B5EF4-FFF2-40B4-BE49-F238E27FC236}">
                <a16:creationId xmlns:a16="http://schemas.microsoft.com/office/drawing/2014/main" id="{80BD0591-527F-1D5D-1591-073A14822FA0}"/>
              </a:ext>
            </a:extLst>
          </p:cNvPr>
          <p:cNvPicPr>
            <a:picLocks noChangeAspect="1"/>
          </p:cNvPicPr>
          <p:nvPr/>
        </p:nvPicPr>
        <p:blipFill>
          <a:blip r:embed="rId4"/>
          <a:stretch>
            <a:fillRect/>
          </a:stretch>
        </p:blipFill>
        <p:spPr>
          <a:xfrm>
            <a:off x="2521811" y="2687934"/>
            <a:ext cx="8464663" cy="3918542"/>
          </a:xfrm>
          <a:prstGeom prst="rect">
            <a:avLst/>
          </a:prstGeom>
        </p:spPr>
      </p:pic>
      <p:sp>
        <p:nvSpPr>
          <p:cNvPr id="6" name="Text Placeholder 5">
            <a:extLst>
              <a:ext uri="{FF2B5EF4-FFF2-40B4-BE49-F238E27FC236}">
                <a16:creationId xmlns:a16="http://schemas.microsoft.com/office/drawing/2014/main" id="{6291138C-82CD-F328-F62B-6FC7E3E04D7B}"/>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a:t>
            </a:r>
          </a:p>
        </p:txBody>
      </p:sp>
    </p:spTree>
    <p:extLst>
      <p:ext uri="{BB962C8B-B14F-4D97-AF65-F5344CB8AC3E}">
        <p14:creationId xmlns:p14="http://schemas.microsoft.com/office/powerpoint/2010/main" val="35637063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LIVE MAP COUNTER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sp>
        <p:nvSpPr>
          <p:cNvPr id="6" name="Text Placeholder 5">
            <a:extLst>
              <a:ext uri="{FF2B5EF4-FFF2-40B4-BE49-F238E27FC236}">
                <a16:creationId xmlns:a16="http://schemas.microsoft.com/office/drawing/2014/main" id="{DF795DEA-6CC9-7F1C-03B2-8DEAD23E1DB1}"/>
              </a:ext>
            </a:extLst>
          </p:cNvPr>
          <p:cNvSpPr txBox="1">
            <a:spLocks/>
          </p:cNvSpPr>
          <p:nvPr/>
        </p:nvSpPr>
        <p:spPr>
          <a:xfrm>
            <a:off x="668276" y="2834640"/>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Sprint 1I</a:t>
            </a:r>
          </a:p>
        </p:txBody>
      </p:sp>
      <p:pic>
        <p:nvPicPr>
          <p:cNvPr id="8" name="Picture 7">
            <a:extLst>
              <a:ext uri="{FF2B5EF4-FFF2-40B4-BE49-F238E27FC236}">
                <a16:creationId xmlns:a16="http://schemas.microsoft.com/office/drawing/2014/main" id="{A5755AC7-CDAD-03CD-50B0-6F91656D79B0}"/>
              </a:ext>
            </a:extLst>
          </p:cNvPr>
          <p:cNvPicPr>
            <a:picLocks noChangeAspect="1"/>
          </p:cNvPicPr>
          <p:nvPr/>
        </p:nvPicPr>
        <p:blipFill>
          <a:blip r:embed="rId4"/>
          <a:stretch>
            <a:fillRect/>
          </a:stretch>
        </p:blipFill>
        <p:spPr>
          <a:xfrm>
            <a:off x="3017748" y="2746581"/>
            <a:ext cx="7777615" cy="3859895"/>
          </a:xfrm>
          <a:prstGeom prst="rect">
            <a:avLst/>
          </a:prstGeom>
        </p:spPr>
      </p:pic>
    </p:spTree>
    <p:extLst>
      <p:ext uri="{BB962C8B-B14F-4D97-AF65-F5344CB8AC3E}">
        <p14:creationId xmlns:p14="http://schemas.microsoft.com/office/powerpoint/2010/main" val="274014216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1FCE08AC-67A1-972F-6E15-E72036FF2A28}"/>
              </a:ext>
            </a:extLst>
          </p:cNvPr>
          <p:cNvPicPr>
            <a:picLocks noChangeAspect="1"/>
          </p:cNvPicPr>
          <p:nvPr/>
        </p:nvPicPr>
        <p:blipFill>
          <a:blip r:embed="rId4"/>
          <a:stretch>
            <a:fillRect/>
          </a:stretch>
        </p:blipFill>
        <p:spPr>
          <a:xfrm>
            <a:off x="1554823" y="2594904"/>
            <a:ext cx="9240540" cy="3890430"/>
          </a:xfrm>
          <a:prstGeom prst="rect">
            <a:avLst/>
          </a:prstGeom>
        </p:spPr>
      </p:pic>
    </p:spTree>
    <p:extLst>
      <p:ext uri="{BB962C8B-B14F-4D97-AF65-F5344CB8AC3E}">
        <p14:creationId xmlns:p14="http://schemas.microsoft.com/office/powerpoint/2010/main" val="342578958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F6B6F638-635B-4456-65F2-D708A2294BC6}"/>
              </a:ext>
            </a:extLst>
          </p:cNvPr>
          <p:cNvPicPr>
            <a:picLocks noChangeAspect="1"/>
          </p:cNvPicPr>
          <p:nvPr/>
        </p:nvPicPr>
        <p:blipFill>
          <a:blip r:embed="rId4"/>
          <a:stretch>
            <a:fillRect/>
          </a:stretch>
        </p:blipFill>
        <p:spPr>
          <a:xfrm>
            <a:off x="2367252" y="2625634"/>
            <a:ext cx="8428111" cy="3980842"/>
          </a:xfrm>
          <a:prstGeom prst="rect">
            <a:avLst/>
          </a:prstGeom>
        </p:spPr>
      </p:pic>
    </p:spTree>
    <p:extLst>
      <p:ext uri="{BB962C8B-B14F-4D97-AF65-F5344CB8AC3E}">
        <p14:creationId xmlns:p14="http://schemas.microsoft.com/office/powerpoint/2010/main" val="4010079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5427724"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REQUEST ENTRY - III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5B91E50-F613-1F5D-9593-2397C3E63362}"/>
              </a:ext>
            </a:extLst>
          </p:cNvPr>
          <p:cNvPicPr>
            <a:picLocks noChangeAspect="1"/>
          </p:cNvPicPr>
          <p:nvPr/>
        </p:nvPicPr>
        <p:blipFill>
          <a:blip r:embed="rId4"/>
          <a:stretch>
            <a:fillRect/>
          </a:stretch>
        </p:blipFill>
        <p:spPr>
          <a:xfrm>
            <a:off x="1912749" y="2551151"/>
            <a:ext cx="8992855" cy="3872763"/>
          </a:xfrm>
          <a:prstGeom prst="rect">
            <a:avLst/>
          </a:prstGeom>
        </p:spPr>
      </p:pic>
    </p:spTree>
    <p:extLst>
      <p:ext uri="{BB962C8B-B14F-4D97-AF65-F5344CB8AC3E}">
        <p14:creationId xmlns:p14="http://schemas.microsoft.com/office/powerpoint/2010/main" val="423109059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739242"/>
            <a:ext cx="979473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USER</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608B4499-AE5E-CBBC-815A-4504A4C415E4}"/>
              </a:ext>
            </a:extLst>
          </p:cNvPr>
          <p:cNvPicPr>
            <a:picLocks noChangeAspect="1"/>
          </p:cNvPicPr>
          <p:nvPr/>
        </p:nvPicPr>
        <p:blipFill>
          <a:blip r:embed="rId4"/>
          <a:stretch>
            <a:fillRect/>
          </a:stretch>
        </p:blipFill>
        <p:spPr>
          <a:xfrm>
            <a:off x="764511" y="2458170"/>
            <a:ext cx="10036629" cy="1654372"/>
          </a:xfrm>
          <a:prstGeom prst="rect">
            <a:avLst/>
          </a:prstGeom>
        </p:spPr>
      </p:pic>
      <p:sp>
        <p:nvSpPr>
          <p:cNvPr id="8" name="Text Placeholder 5">
            <a:extLst>
              <a:ext uri="{FF2B5EF4-FFF2-40B4-BE49-F238E27FC236}">
                <a16:creationId xmlns:a16="http://schemas.microsoft.com/office/drawing/2014/main" id="{8170538F-F5CB-4142-EED4-2B91AF75541A}"/>
              </a:ext>
            </a:extLst>
          </p:cNvPr>
          <p:cNvSpPr txBox="1">
            <a:spLocks/>
          </p:cNvSpPr>
          <p:nvPr/>
        </p:nvSpPr>
        <p:spPr>
          <a:xfrm>
            <a:off x="581193" y="3923175"/>
            <a:ext cx="8863253"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MANAGE REQUEST - STAFF</a:t>
            </a:r>
          </a:p>
        </p:txBody>
      </p:sp>
      <p:pic>
        <p:nvPicPr>
          <p:cNvPr id="12" name="Picture 11">
            <a:extLst>
              <a:ext uri="{FF2B5EF4-FFF2-40B4-BE49-F238E27FC236}">
                <a16:creationId xmlns:a16="http://schemas.microsoft.com/office/drawing/2014/main" id="{E63DD8B8-2902-A5EF-FD5E-9DCD69203211}"/>
              </a:ext>
            </a:extLst>
          </p:cNvPr>
          <p:cNvPicPr>
            <a:picLocks noChangeAspect="1"/>
          </p:cNvPicPr>
          <p:nvPr/>
        </p:nvPicPr>
        <p:blipFill>
          <a:blip r:embed="rId5"/>
          <a:stretch>
            <a:fillRect/>
          </a:stretch>
        </p:blipFill>
        <p:spPr>
          <a:xfrm>
            <a:off x="764510" y="4639595"/>
            <a:ext cx="10030853" cy="1909579"/>
          </a:xfrm>
          <a:prstGeom prst="rect">
            <a:avLst/>
          </a:prstGeom>
        </p:spPr>
      </p:pic>
    </p:spTree>
    <p:extLst>
      <p:ext uri="{BB962C8B-B14F-4D97-AF65-F5344CB8AC3E}">
        <p14:creationId xmlns:p14="http://schemas.microsoft.com/office/powerpoint/2010/main" val="287159891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0" y="1966513"/>
            <a:ext cx="7417299"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1</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Graphical user interface, text, application&#10;&#10;Description automatically generated">
            <a:extLst>
              <a:ext uri="{FF2B5EF4-FFF2-40B4-BE49-F238E27FC236}">
                <a16:creationId xmlns:a16="http://schemas.microsoft.com/office/drawing/2014/main" id="{E478E7D1-4BB5-A3B3-C094-76BB819D70F4}"/>
              </a:ext>
            </a:extLst>
          </p:cNvPr>
          <p:cNvPicPr>
            <a:picLocks noChangeAspect="1"/>
          </p:cNvPicPr>
          <p:nvPr/>
        </p:nvPicPr>
        <p:blipFill>
          <a:blip r:embed="rId4"/>
          <a:stretch>
            <a:fillRect/>
          </a:stretch>
        </p:blipFill>
        <p:spPr>
          <a:xfrm>
            <a:off x="1952037" y="2585046"/>
            <a:ext cx="8914279" cy="4088463"/>
          </a:xfrm>
          <a:prstGeom prst="rect">
            <a:avLst/>
          </a:prstGeom>
        </p:spPr>
      </p:pic>
    </p:spTree>
    <p:extLst>
      <p:ext uri="{BB962C8B-B14F-4D97-AF65-F5344CB8AC3E}">
        <p14:creationId xmlns:p14="http://schemas.microsoft.com/office/powerpoint/2010/main" val="294875930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39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966513"/>
            <a:ext cx="6581276"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ADD SITE LOCATION – Sprint II</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7" name="Picture 6">
            <a:extLst>
              <a:ext uri="{FF2B5EF4-FFF2-40B4-BE49-F238E27FC236}">
                <a16:creationId xmlns:a16="http://schemas.microsoft.com/office/drawing/2014/main" id="{8D31F113-A25C-FB6F-A7DA-1D4DE075B834}"/>
              </a:ext>
            </a:extLst>
          </p:cNvPr>
          <p:cNvPicPr>
            <a:picLocks noChangeAspect="1"/>
          </p:cNvPicPr>
          <p:nvPr/>
        </p:nvPicPr>
        <p:blipFill>
          <a:blip r:embed="rId4"/>
          <a:stretch>
            <a:fillRect/>
          </a:stretch>
        </p:blipFill>
        <p:spPr>
          <a:xfrm>
            <a:off x="2116184" y="2749708"/>
            <a:ext cx="7537744" cy="4039331"/>
          </a:xfrm>
          <a:prstGeom prst="rect">
            <a:avLst/>
          </a:prstGeom>
        </p:spPr>
      </p:pic>
    </p:spTree>
    <p:extLst>
      <p:ext uri="{BB962C8B-B14F-4D97-AF65-F5344CB8AC3E}">
        <p14:creationId xmlns:p14="http://schemas.microsoft.com/office/powerpoint/2010/main" val="4133322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4</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OBJECTIVES OF THE STUDY</a:t>
            </a:r>
            <a:endParaRPr lang="ru-RU" sz="36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idx="1"/>
          </p:nvPr>
        </p:nvSpPr>
        <p:spPr>
          <a:xfrm>
            <a:off x="581192" y="2180496"/>
            <a:ext cx="11029615" cy="3678303"/>
          </a:xfrm>
        </p:spPr>
        <p:txBody>
          <a:bodyPr anchor="ctr">
            <a:normAutofit/>
          </a:bodyPr>
          <a:lstStyle/>
          <a:p>
            <a:pPr marL="216000" indent="-216000">
              <a:buFont typeface="Wingdings" panose="05000000000000000000" pitchFamily="2" charset="2"/>
              <a:buChar char="§"/>
            </a:pPr>
            <a:r>
              <a:rPr lang="en-GB" sz="2200" dirty="0">
                <a:latin typeface="Courier New" panose="02070309020205020404" pitchFamily="49" charset="0"/>
                <a:cs typeface="Courier New" panose="02070309020205020404" pitchFamily="49" charset="0"/>
              </a:rPr>
              <a:t>Identify the </a:t>
            </a:r>
            <a:r>
              <a:rPr lang="en-GB" sz="2200" b="1" dirty="0">
                <a:latin typeface="Courier New" panose="02070309020205020404" pitchFamily="49" charset="0"/>
                <a:cs typeface="Courier New" panose="02070309020205020404" pitchFamily="49" charset="0"/>
              </a:rPr>
              <a:t>existing process</a:t>
            </a:r>
            <a:r>
              <a:rPr lang="en-GB" sz="2200" dirty="0">
                <a:latin typeface="Courier New" panose="02070309020205020404" pitchFamily="49" charset="0"/>
                <a:cs typeface="Courier New" panose="02070309020205020404" pitchFamily="49" charset="0"/>
              </a:rPr>
              <a:t> and monitoring techniques of Bolinao’s Tourism.</a:t>
            </a: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Identify the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problems </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encountered within the existing process of Bolinao Tourism Office.</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Devise </a:t>
            </a:r>
            <a:r>
              <a:rPr lang="en-US" sz="2200" b="1"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features</a:t>
            </a:r>
            <a:r>
              <a:rPr lang="en-US" sz="2200" u="none" strike="noStrike" dirty="0">
                <a:solidFill>
                  <a:srgbClr val="080808"/>
                </a:solidFill>
                <a:effectLst/>
                <a:latin typeface="Courier New" panose="02070309020205020404" pitchFamily="49" charset="0"/>
                <a:ea typeface="Courier New" panose="02070309020205020404" pitchFamily="49" charset="0"/>
                <a:cs typeface="Courier New" panose="02070309020205020404" pitchFamily="49" charset="0"/>
              </a:rPr>
              <a:t> to be integrated in the proposed Tourism Monitoring System; and</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a:p>
            <a:pPr marL="216000" indent="-216000">
              <a:buFont typeface="Wingdings" panose="05000000000000000000" pitchFamily="2" charset="2"/>
              <a:buChar char="§"/>
            </a:pP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Determine the </a:t>
            </a:r>
            <a:r>
              <a:rPr lang="en-US" sz="2200" b="1"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acceptability level </a:t>
            </a:r>
            <a:r>
              <a:rPr lang="en-US" sz="2200" u="none" strike="noStrike" dirty="0">
                <a:solidFill>
                  <a:srgbClr val="000000"/>
                </a:solidFill>
                <a:effectLst/>
                <a:latin typeface="Courier New" panose="02070309020205020404" pitchFamily="49" charset="0"/>
                <a:ea typeface="Courier New" panose="02070309020205020404" pitchFamily="49" charset="0"/>
                <a:cs typeface="Courier New" panose="02070309020205020404" pitchFamily="49" charset="0"/>
              </a:rPr>
              <a:t>of the developed system.</a:t>
            </a:r>
            <a:endParaRPr lang="fil-PH" sz="2200" u="none" strike="noStrike" dirty="0">
              <a:effectLst/>
              <a:latin typeface="Courier New" panose="02070309020205020404" pitchFamily="49" charset="0"/>
              <a:ea typeface="Times New Roman" panose="02020603050405020304" pitchFamily="18" charset="0"/>
              <a:cs typeface="Courier New" panose="02070309020205020404" pitchFamily="49" charset="0"/>
            </a:endParaRPr>
          </a:p>
        </p:txBody>
      </p:sp>
      <p:pic>
        <p:nvPicPr>
          <p:cNvPr id="7" name="Picture 6" descr="A picture containing text, colorful, colors, clipart&#10;&#10;Description automatically generated">
            <a:extLst>
              <a:ext uri="{FF2B5EF4-FFF2-40B4-BE49-F238E27FC236}">
                <a16:creationId xmlns:a16="http://schemas.microsoft.com/office/drawing/2014/main" id="{CCDD1084-3E91-6A35-2114-97925E4C764C}"/>
              </a:ext>
            </a:extLst>
          </p:cNvPr>
          <p:cNvPicPr>
            <a:picLocks noChangeAspect="1"/>
          </p:cNvPicPr>
          <p:nvPr/>
        </p:nvPicPr>
        <p:blipFill>
          <a:blip r:embed="rId4"/>
          <a:stretch>
            <a:fillRect/>
          </a:stretch>
        </p:blipFill>
        <p:spPr>
          <a:xfrm>
            <a:off x="6269598" y="942819"/>
            <a:ext cx="773137" cy="773137"/>
          </a:xfrm>
          <a:prstGeom prst="rect">
            <a:avLst/>
          </a:prstGeom>
        </p:spPr>
      </p:pic>
    </p:spTree>
    <p:extLst>
      <p:ext uri="{BB962C8B-B14F-4D97-AF65-F5344CB8AC3E}">
        <p14:creationId xmlns:p14="http://schemas.microsoft.com/office/powerpoint/2010/main" val="29553629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7"/>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1000"/>
                                        <p:tgtEl>
                                          <p:spTgt spid="6">
                                            <p:txEl>
                                              <p:pRg st="2" end="2"/>
                                            </p:txEl>
                                          </p:spTgt>
                                        </p:tgtEl>
                                      </p:cBhvr>
                                    </p:animEffect>
                                    <p:anim calcmode="lin" valueType="num">
                                      <p:cBhvr>
                                        <p:cTn id="3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STAFF ACCOUNT CREATION</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Graphical user interface, application&#10;&#10;Description automatically generated">
            <a:extLst>
              <a:ext uri="{FF2B5EF4-FFF2-40B4-BE49-F238E27FC236}">
                <a16:creationId xmlns:a16="http://schemas.microsoft.com/office/drawing/2014/main" id="{01B7EAB3-8245-A6C9-DC87-B8E0A36790F8}"/>
              </a:ext>
            </a:extLst>
          </p:cNvPr>
          <p:cNvPicPr>
            <a:picLocks noChangeAspect="1"/>
          </p:cNvPicPr>
          <p:nvPr/>
        </p:nvPicPr>
        <p:blipFill>
          <a:blip r:embed="rId4"/>
          <a:stretch>
            <a:fillRect/>
          </a:stretch>
        </p:blipFill>
        <p:spPr>
          <a:xfrm>
            <a:off x="1733005" y="2486772"/>
            <a:ext cx="9611509" cy="4188348"/>
          </a:xfrm>
          <a:prstGeom prst="rect">
            <a:avLst/>
          </a:prstGeom>
        </p:spPr>
      </p:pic>
    </p:spTree>
    <p:extLst>
      <p:ext uri="{BB962C8B-B14F-4D97-AF65-F5344CB8AC3E}">
        <p14:creationId xmlns:p14="http://schemas.microsoft.com/office/powerpoint/2010/main" val="203249638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NOTIFICATIONS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6" name="Picture 5" descr="Table&#10;&#10;Description automatically generated">
            <a:extLst>
              <a:ext uri="{FF2B5EF4-FFF2-40B4-BE49-F238E27FC236}">
                <a16:creationId xmlns:a16="http://schemas.microsoft.com/office/drawing/2014/main" id="{B3A51161-8FAA-41C9-FA46-493B71D83B36}"/>
              </a:ext>
            </a:extLst>
          </p:cNvPr>
          <p:cNvPicPr>
            <a:picLocks noChangeAspect="1"/>
          </p:cNvPicPr>
          <p:nvPr/>
        </p:nvPicPr>
        <p:blipFill>
          <a:blip r:embed="rId4"/>
          <a:stretch>
            <a:fillRect/>
          </a:stretch>
        </p:blipFill>
        <p:spPr>
          <a:xfrm>
            <a:off x="1002319" y="2730136"/>
            <a:ext cx="10187362" cy="3047955"/>
          </a:xfrm>
          <a:prstGeom prst="rect">
            <a:avLst/>
          </a:prstGeom>
        </p:spPr>
      </p:pic>
    </p:spTree>
    <p:extLst>
      <p:ext uri="{BB962C8B-B14F-4D97-AF65-F5344CB8AC3E}">
        <p14:creationId xmlns:p14="http://schemas.microsoft.com/office/powerpoint/2010/main" val="268451160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CREATE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224D17E0-7374-DC6E-3151-5F07D84BD53C}"/>
              </a:ext>
            </a:extLst>
          </p:cNvPr>
          <p:cNvPicPr>
            <a:picLocks noChangeAspect="1"/>
          </p:cNvPicPr>
          <p:nvPr/>
        </p:nvPicPr>
        <p:blipFill>
          <a:blip r:embed="rId4"/>
          <a:stretch>
            <a:fillRect/>
          </a:stretch>
        </p:blipFill>
        <p:spPr>
          <a:xfrm>
            <a:off x="550311" y="2730136"/>
            <a:ext cx="9959263" cy="3725502"/>
          </a:xfrm>
          <a:prstGeom prst="rect">
            <a:avLst/>
          </a:prstGeom>
        </p:spPr>
      </p:pic>
    </p:spTree>
    <p:extLst>
      <p:ext uri="{BB962C8B-B14F-4D97-AF65-F5344CB8AC3E}">
        <p14:creationId xmlns:p14="http://schemas.microsoft.com/office/powerpoint/2010/main" val="311418457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dirty="0"/>
              <a:t>NOTIFICATIONS - VIEW</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FEATURES OF THE SYSTEM</a:t>
            </a:r>
          </a:p>
        </p:txBody>
      </p:sp>
      <p:pic>
        <p:nvPicPr>
          <p:cNvPr id="5" name="Picture 4" descr="Table&#10;&#10;Description automatically generated">
            <a:extLst>
              <a:ext uri="{FF2B5EF4-FFF2-40B4-BE49-F238E27FC236}">
                <a16:creationId xmlns:a16="http://schemas.microsoft.com/office/drawing/2014/main" id="{E46BE9BF-B683-8B2F-E669-F7F757FB4EA1}"/>
              </a:ext>
            </a:extLst>
          </p:cNvPr>
          <p:cNvPicPr>
            <a:picLocks noChangeAspect="1"/>
          </p:cNvPicPr>
          <p:nvPr/>
        </p:nvPicPr>
        <p:blipFill>
          <a:blip r:embed="rId4"/>
          <a:stretch>
            <a:fillRect/>
          </a:stretch>
        </p:blipFill>
        <p:spPr>
          <a:xfrm>
            <a:off x="1116874" y="2775957"/>
            <a:ext cx="9958251" cy="3713598"/>
          </a:xfrm>
          <a:prstGeom prst="rect">
            <a:avLst/>
          </a:prstGeom>
        </p:spPr>
      </p:pic>
    </p:spTree>
    <p:extLst>
      <p:ext uri="{BB962C8B-B14F-4D97-AF65-F5344CB8AC3E}">
        <p14:creationId xmlns:p14="http://schemas.microsoft.com/office/powerpoint/2010/main" val="407488851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44</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3"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LIKERT SCALE</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847211586"/>
              </p:ext>
            </p:extLst>
          </p:nvPr>
        </p:nvGraphicFramePr>
        <p:xfrm>
          <a:off x="2094446" y="2730136"/>
          <a:ext cx="8003108" cy="394335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738756">
                <a:tc>
                  <a:txBody>
                    <a:bodyPr/>
                    <a:lstStyle/>
                    <a:p>
                      <a:pPr algn="ctr">
                        <a:lnSpc>
                          <a:spcPct val="150000"/>
                        </a:lnSpc>
                      </a:pPr>
                      <a:r>
                        <a:rPr lang="en-US" sz="1800" b="1" dirty="0">
                          <a:effectLst/>
                          <a:latin typeface="Courier New" panose="02070309020205020404" pitchFamily="49" charset="0"/>
                          <a:ea typeface="Calibri" panose="020F0502020204030204" pitchFamily="34" charset="0"/>
                          <a:cs typeface="Times New Roman" panose="02020603050405020304" pitchFamily="18" charset="0"/>
                        </a:rPr>
                        <a:t>Scale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Range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b="1">
                          <a:effectLst/>
                          <a:latin typeface="Courier New" panose="02070309020205020404" pitchFamily="49" charset="0"/>
                          <a:ea typeface="Calibri" panose="020F0502020204030204" pitchFamily="34" charset="0"/>
                          <a:cs typeface="Times New Roman" panose="02020603050405020304" pitchFamily="18" charset="0"/>
                        </a:rPr>
                        <a:t>Descriptive Rating</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9891827"/>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4</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3.26 – 4.00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031508"/>
                  </a:ext>
                </a:extLst>
              </a:tr>
              <a:tr h="738756">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3</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2.51 – 3.25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Slightly Acceptable</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6056869"/>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1.76 – 2.50</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Slightly 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62896756"/>
                  </a:ext>
                </a:extLst>
              </a:tr>
              <a:tr h="738756">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a:effectLst/>
                          <a:latin typeface="Courier New" panose="02070309020205020404" pitchFamily="49" charset="0"/>
                          <a:ea typeface="Calibri" panose="020F0502020204030204" pitchFamily="34" charset="0"/>
                          <a:cs typeface="Times New Roman" panose="02020603050405020304" pitchFamily="18" charset="0"/>
                        </a:rPr>
                        <a:t>1.00 – 1.75</a:t>
                      </a:r>
                      <a:endParaRPr lang="fil-PH"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Unacceptable</a:t>
                      </a:r>
                      <a:endParaRPr lang="fil-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98240285"/>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45</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FUNCTIONALITY.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nvGraphicFramePr>
        <p:xfrm>
          <a:off x="2094446" y="2730136"/>
          <a:ext cx="8003108" cy="3727749"/>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FUNCTIONALITY</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tc>
                  <a:txBody>
                    <a:bodyPr/>
                    <a:lstStyle/>
                    <a:p>
                      <a:pPr algn="ctr">
                        <a:lnSpc>
                          <a:spcPct val="115000"/>
                        </a:lnSpc>
                      </a:pPr>
                      <a:r>
                        <a:rPr lang="en-US" sz="1800" u="sng" dirty="0">
                          <a:effectLst/>
                          <a:latin typeface="Courier New" panose="02070309020205020404" pitchFamily="49" charset="0"/>
                          <a:cs typeface="Courier New" panose="02070309020205020404" pitchFamily="49" charset="0"/>
                        </a:rPr>
                        <a:t>Description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1. Suitability – The functions of the system are appropriate.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3.9</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2. Accuracy – The system’s results are accurate.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3. Compliance – It adheres to existing standards and policies.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a:t>
                      </a:r>
                      <a:r>
                        <a:rPr lang="en-US" sz="1200" dirty="0">
                          <a:effectLst/>
                          <a:latin typeface="Courier New" panose="02070309020205020404" pitchFamily="49" charset="0"/>
                          <a:cs typeface="Courier New" panose="02070309020205020404" pitchFamily="49" charset="0"/>
                        </a:rPr>
                        <a:t>.74</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3262896756"/>
                  </a:ext>
                </a:extLst>
              </a:tr>
              <a:tr h="375742">
                <a:tc>
                  <a:txBody>
                    <a:bodyPr/>
                    <a:lstStyle/>
                    <a:p>
                      <a:pPr algn="just">
                        <a:lnSpc>
                          <a:spcPct val="115000"/>
                        </a:lnSpc>
                      </a:pPr>
                      <a:r>
                        <a:rPr lang="en-US" sz="1800" dirty="0">
                          <a:effectLst/>
                          <a:latin typeface="Courier New" panose="02070309020205020404" pitchFamily="49" charset="0"/>
                          <a:cs typeface="Courier New" panose="02070309020205020404" pitchFamily="49" charset="0"/>
                        </a:rPr>
                        <a:t>4. Security – It prevents unauthorized access.</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3.76</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1296388285"/>
                  </a:ext>
                </a:extLst>
              </a:tr>
              <a:tr h="375742">
                <a:tc>
                  <a:txBody>
                    <a:bodyPr/>
                    <a:lstStyle/>
                    <a:p>
                      <a:pPr algn="r">
                        <a:lnSpc>
                          <a:spcPct val="115000"/>
                        </a:lnSpc>
                      </a:pPr>
                      <a:r>
                        <a:rPr lang="en-US" sz="1800" u="sng" dirty="0">
                          <a:effectLst/>
                          <a:latin typeface="Courier New" panose="02070309020205020404" pitchFamily="49" charset="0"/>
                          <a:cs typeface="Courier New" panose="02070309020205020404" pitchFamily="49" charset="0"/>
                        </a:rPr>
                        <a:t>Weighted Mean</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3.8</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tc>
                  <a:txBody>
                    <a:bodyPr/>
                    <a:lstStyle/>
                    <a:p>
                      <a:pPr algn="ctr">
                        <a:lnSpc>
                          <a:spcPct val="115000"/>
                        </a:lnSpc>
                      </a:pPr>
                      <a:r>
                        <a:rPr lang="en-US" sz="1800" dirty="0">
                          <a:effectLst/>
                          <a:latin typeface="Courier New" panose="02070309020205020404" pitchFamily="49" charset="0"/>
                          <a:cs typeface="Courier New" panose="02070309020205020404" pitchFamily="49" charset="0"/>
                        </a:rPr>
                        <a:t>Acceptable</a:t>
                      </a:r>
                      <a:endParaRPr lang="en-PH" sz="120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2834333737"/>
                  </a:ext>
                </a:extLst>
              </a:tr>
            </a:tbl>
          </a:graphicData>
        </a:graphic>
      </p:graphicFrame>
    </p:spTree>
    <p:extLst>
      <p:ext uri="{BB962C8B-B14F-4D97-AF65-F5344CB8AC3E}">
        <p14:creationId xmlns:p14="http://schemas.microsoft.com/office/powerpoint/2010/main" val="1325470699"/>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46</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RELIABILITY.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132828602"/>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RELIABILITY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Maturity – There is a minimum frequency of software faults/failures.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3.56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Fault Tolerance – The system can handle system errors.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Recoverability – System’s performance is re-establishing from failure.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545133918"/>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USABILITY.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1985263815"/>
              </p:ext>
            </p:extLst>
          </p:nvPr>
        </p:nvGraphicFramePr>
        <p:xfrm>
          <a:off x="2094446" y="2730136"/>
          <a:ext cx="8003108" cy="3107100"/>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USABILITY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1.Understandability – Concepts are easily recognized.</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Learnability – The system’s functions are easy to learn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 Operability – The system is easy to use or operate.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96388285"/>
                  </a:ext>
                </a:extLst>
              </a:tr>
            </a:tbl>
          </a:graphicData>
        </a:graphic>
      </p:graphicFrame>
    </p:spTree>
    <p:extLst>
      <p:ext uri="{BB962C8B-B14F-4D97-AF65-F5344CB8AC3E}">
        <p14:creationId xmlns:p14="http://schemas.microsoft.com/office/powerpoint/2010/main" val="1221558513"/>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EFFICIENCY.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D7A6B1FA-01C3-862F-CA2D-97FA9FBBC882}"/>
              </a:ext>
            </a:extLst>
          </p:cNvPr>
          <p:cNvGraphicFramePr>
            <a:graphicFrameLocks noGrp="1"/>
          </p:cNvGraphicFramePr>
          <p:nvPr>
            <p:extLst>
              <p:ext uri="{D42A27DB-BD31-4B8C-83A1-F6EECF244321}">
                <p14:modId xmlns:p14="http://schemas.microsoft.com/office/powerpoint/2010/main" val="2722983676"/>
              </p:ext>
            </p:extLst>
          </p:nvPr>
        </p:nvGraphicFramePr>
        <p:xfrm>
          <a:off x="2094446" y="2730136"/>
          <a:ext cx="8003108" cy="2890942"/>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407756611"/>
                    </a:ext>
                  </a:extLst>
                </a:gridCol>
                <a:gridCol w="1293598">
                  <a:extLst>
                    <a:ext uri="{9D8B030D-6E8A-4147-A177-3AD203B41FA5}">
                      <a16:colId xmlns:a16="http://schemas.microsoft.com/office/drawing/2014/main" val="1683939515"/>
                    </a:ext>
                  </a:extLst>
                </a:gridCol>
                <a:gridCol w="1911122">
                  <a:extLst>
                    <a:ext uri="{9D8B030D-6E8A-4147-A177-3AD203B41FA5}">
                      <a16:colId xmlns:a16="http://schemas.microsoft.com/office/drawing/2014/main" val="274152472"/>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EFFICIENCY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449891827"/>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1. Time Behavior – There is a fast response time in the system.</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031508"/>
                  </a:ext>
                </a:extLst>
              </a:tr>
              <a:tr h="776533">
                <a:tc>
                  <a:txBody>
                    <a:bodyPr/>
                    <a:lstStyle/>
                    <a:p>
                      <a:pPr algn="just">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2. Resource Behavior – Resources used for system performance are accessible.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3.81</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6056869"/>
                  </a:ext>
                </a:extLst>
              </a:tr>
              <a:tr h="776533">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2896756"/>
                  </a:ext>
                </a:extLst>
              </a:tr>
            </a:tbl>
          </a:graphicData>
        </a:graphic>
      </p:graphicFrame>
    </p:spTree>
    <p:extLst>
      <p:ext uri="{BB962C8B-B14F-4D97-AF65-F5344CB8AC3E}">
        <p14:creationId xmlns:p14="http://schemas.microsoft.com/office/powerpoint/2010/main" val="39139101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49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MAINTAINABILITY.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335883628"/>
              </p:ext>
            </p:extLst>
          </p:nvPr>
        </p:nvGraphicFramePr>
        <p:xfrm>
          <a:off x="2094446" y="2730136"/>
          <a:ext cx="8003108" cy="3266684"/>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MAINTANABILITY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1. Analyzability – There is less effort in identifying system failure causes.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3.78</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2. Changeability – Effort in modifying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0" lvl="0" indent="0" algn="just">
                        <a:lnSpc>
                          <a:spcPct val="115000"/>
                        </a:lnSpc>
                        <a:spcAft>
                          <a:spcPts val="1000"/>
                        </a:spcAft>
                        <a:buFont typeface="+mj-l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3. Stability – Sensitivity to modification</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3.67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70429070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5</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2" y="702156"/>
            <a:ext cx="11029616" cy="1013800"/>
          </a:xfrm>
        </p:spPr>
        <p:txBody>
          <a:bodyPr anchor="b">
            <a:normAutofit/>
          </a:bodyPr>
          <a:lstStyle/>
          <a:p>
            <a:r>
              <a:rPr lang="en-US" sz="3600" dirty="0"/>
              <a:t>IMPORTANCE OF THE STUDY</a:t>
            </a:r>
            <a:endParaRPr lang="ru-RU" sz="3600" dirty="0"/>
          </a:p>
        </p:txBody>
      </p:sp>
      <p:pic>
        <p:nvPicPr>
          <p:cNvPr id="7" name="Picture 6" descr="A picture containing text, clipart&#10;&#10;Description automatically generated">
            <a:extLst>
              <a:ext uri="{FF2B5EF4-FFF2-40B4-BE49-F238E27FC236}">
                <a16:creationId xmlns:a16="http://schemas.microsoft.com/office/drawing/2014/main" id="{138153F2-5952-C1BB-9FAF-2CDD0F6A75EA}"/>
              </a:ext>
            </a:extLst>
          </p:cNvPr>
          <p:cNvPicPr>
            <a:picLocks noChangeAspect="1"/>
          </p:cNvPicPr>
          <p:nvPr/>
        </p:nvPicPr>
        <p:blipFill>
          <a:blip r:embed="rId4"/>
          <a:stretch>
            <a:fillRect/>
          </a:stretch>
        </p:blipFill>
        <p:spPr>
          <a:xfrm>
            <a:off x="3536521" y="2506817"/>
            <a:ext cx="4946657" cy="723901"/>
          </a:xfrm>
          <a:prstGeom prst="rect">
            <a:avLst/>
          </a:prstGeom>
        </p:spPr>
      </p:pic>
      <p:pic>
        <p:nvPicPr>
          <p:cNvPr id="9" name="Picture 8" descr="A picture containing text, crossword puzzle, clipart&#10;&#10;Description automatically generated">
            <a:extLst>
              <a:ext uri="{FF2B5EF4-FFF2-40B4-BE49-F238E27FC236}">
                <a16:creationId xmlns:a16="http://schemas.microsoft.com/office/drawing/2014/main" id="{B04B719F-19A5-4BFC-4ECF-62C7581F54FA}"/>
              </a:ext>
            </a:extLst>
          </p:cNvPr>
          <p:cNvPicPr>
            <a:picLocks noChangeAspect="1"/>
          </p:cNvPicPr>
          <p:nvPr/>
        </p:nvPicPr>
        <p:blipFill>
          <a:blip r:embed="rId5"/>
          <a:stretch>
            <a:fillRect/>
          </a:stretch>
        </p:blipFill>
        <p:spPr>
          <a:xfrm>
            <a:off x="1065924" y="2682530"/>
            <a:ext cx="2247900" cy="7239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09D133D1-2CDD-E517-2F67-C507E64EEB39}"/>
              </a:ext>
            </a:extLst>
          </p:cNvPr>
          <p:cNvPicPr>
            <a:picLocks noChangeAspect="1"/>
          </p:cNvPicPr>
          <p:nvPr/>
        </p:nvPicPr>
        <p:blipFill>
          <a:blip r:embed="rId6"/>
          <a:stretch>
            <a:fillRect/>
          </a:stretch>
        </p:blipFill>
        <p:spPr>
          <a:xfrm flipH="1">
            <a:off x="5492603" y="4571494"/>
            <a:ext cx="609600" cy="723900"/>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756C2742-B088-3561-5419-CA71D719DBD7}"/>
              </a:ext>
            </a:extLst>
          </p:cNvPr>
          <p:cNvPicPr>
            <a:picLocks noChangeAspect="1"/>
          </p:cNvPicPr>
          <p:nvPr/>
        </p:nvPicPr>
        <p:blipFill>
          <a:blip r:embed="rId7"/>
          <a:stretch>
            <a:fillRect/>
          </a:stretch>
        </p:blipFill>
        <p:spPr>
          <a:xfrm>
            <a:off x="4520430" y="4922916"/>
            <a:ext cx="609600" cy="72390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80A05D9F-9558-5DB2-1AE6-AE0E88401740}"/>
              </a:ext>
            </a:extLst>
          </p:cNvPr>
          <p:cNvPicPr>
            <a:picLocks noChangeAspect="1"/>
          </p:cNvPicPr>
          <p:nvPr/>
        </p:nvPicPr>
        <p:blipFill>
          <a:blip r:embed="rId8"/>
          <a:stretch>
            <a:fillRect/>
          </a:stretch>
        </p:blipFill>
        <p:spPr>
          <a:xfrm>
            <a:off x="6352033" y="4808753"/>
            <a:ext cx="571500" cy="685800"/>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F7A19ACF-6E67-3AC1-1867-29F71A739D64}"/>
              </a:ext>
            </a:extLst>
          </p:cNvPr>
          <p:cNvPicPr>
            <a:picLocks noChangeAspect="1"/>
          </p:cNvPicPr>
          <p:nvPr/>
        </p:nvPicPr>
        <p:blipFill>
          <a:blip r:embed="rId9"/>
          <a:stretch>
            <a:fillRect/>
          </a:stretch>
        </p:blipFill>
        <p:spPr>
          <a:xfrm flipH="1">
            <a:off x="7173363" y="4306553"/>
            <a:ext cx="723900" cy="762000"/>
          </a:xfrm>
          <a:prstGeom prst="rect">
            <a:avLst/>
          </a:prstGeom>
        </p:spPr>
      </p:pic>
      <p:pic>
        <p:nvPicPr>
          <p:cNvPr id="18" name="Picture 17" descr="A picture containing text, clipart&#10;&#10;Description automatically generated">
            <a:extLst>
              <a:ext uri="{FF2B5EF4-FFF2-40B4-BE49-F238E27FC236}">
                <a16:creationId xmlns:a16="http://schemas.microsoft.com/office/drawing/2014/main" id="{24166D8E-B49E-B340-1313-CBE545C3F3A4}"/>
              </a:ext>
            </a:extLst>
          </p:cNvPr>
          <p:cNvPicPr>
            <a:picLocks noChangeAspect="1"/>
          </p:cNvPicPr>
          <p:nvPr/>
        </p:nvPicPr>
        <p:blipFill>
          <a:blip r:embed="rId10"/>
          <a:stretch>
            <a:fillRect/>
          </a:stretch>
        </p:blipFill>
        <p:spPr>
          <a:xfrm>
            <a:off x="1864837" y="4715904"/>
            <a:ext cx="685800" cy="762000"/>
          </a:xfrm>
          <a:prstGeom prst="rect">
            <a:avLst/>
          </a:prstGeom>
        </p:spPr>
      </p:pic>
      <p:pic>
        <p:nvPicPr>
          <p:cNvPr id="8" name="Picture 7">
            <a:extLst>
              <a:ext uri="{FF2B5EF4-FFF2-40B4-BE49-F238E27FC236}">
                <a16:creationId xmlns:a16="http://schemas.microsoft.com/office/drawing/2014/main" id="{828650A9-76D3-68B8-E4C7-67C1B35AECEC}"/>
              </a:ext>
            </a:extLst>
          </p:cNvPr>
          <p:cNvPicPr>
            <a:picLocks noChangeAspect="1"/>
          </p:cNvPicPr>
          <p:nvPr/>
        </p:nvPicPr>
        <p:blipFill>
          <a:blip r:embed="rId11"/>
          <a:stretch>
            <a:fillRect/>
          </a:stretch>
        </p:blipFill>
        <p:spPr>
          <a:xfrm>
            <a:off x="9596986" y="3206159"/>
            <a:ext cx="1138464" cy="1241961"/>
          </a:xfrm>
          <a:prstGeom prst="rect">
            <a:avLst/>
          </a:prstGeom>
        </p:spPr>
      </p:pic>
      <p:sp>
        <p:nvSpPr>
          <p:cNvPr id="12" name="Content Placeholder 5">
            <a:extLst>
              <a:ext uri="{FF2B5EF4-FFF2-40B4-BE49-F238E27FC236}">
                <a16:creationId xmlns:a16="http://schemas.microsoft.com/office/drawing/2014/main" id="{802A2F4C-015F-F27E-CCEB-C07557E89B57}"/>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fontScale="85000" lnSpcReduction="10000"/>
          </a:bodyPr>
          <a:lstStyle/>
          <a:p>
            <a:pPr marL="0" indent="0" algn="ctr">
              <a:buNone/>
            </a:pPr>
            <a:r>
              <a:rPr lang="en-US" sz="2000" b="1" dirty="0">
                <a:latin typeface="Courier New" panose="02070309020205020404" pitchFamily="49" charset="0"/>
                <a:cs typeface="Courier New" panose="02070309020205020404" pitchFamily="49" charset="0"/>
              </a:rPr>
              <a:t>TOURISM OFFICE OF BOLINAO</a:t>
            </a:r>
            <a:endParaRPr lang="fil-PH" sz="2000" b="1" u="none" strike="noStrike" dirty="0">
              <a:effectLst/>
              <a:latin typeface="Courier New" panose="02070309020205020404" pitchFamily="49" charset="0"/>
              <a:cs typeface="Courier New" panose="02070309020205020404" pitchFamily="49" charset="0"/>
            </a:endParaRPr>
          </a:p>
        </p:txBody>
      </p:sp>
      <p:sp>
        <p:nvSpPr>
          <p:cNvPr id="14" name="Content Placeholder 5">
            <a:extLst>
              <a:ext uri="{FF2B5EF4-FFF2-40B4-BE49-F238E27FC236}">
                <a16:creationId xmlns:a16="http://schemas.microsoft.com/office/drawing/2014/main" id="{FA6FD740-034D-4BE0-5BE7-8DE63A2B2D6D}"/>
              </a:ext>
            </a:extLst>
          </p:cNvPr>
          <p:cNvSpPr txBox="1">
            <a:spLocks/>
          </p:cNvSpPr>
          <p:nvPr/>
        </p:nvSpPr>
        <p:spPr>
          <a:xfrm>
            <a:off x="793011" y="5588959"/>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1400" b="1" dirty="0">
                <a:latin typeface="Courier New" panose="02070309020205020404" pitchFamily="49" charset="0"/>
                <a:cs typeface="Courier New" panose="02070309020205020404" pitchFamily="49" charset="0"/>
              </a:rPr>
              <a:t>OWNERS OF REGISTERED ESTABLISHMENTS</a:t>
            </a:r>
            <a:endParaRPr lang="fil-PH" sz="1400" b="1" dirty="0">
              <a:latin typeface="Courier New" panose="02070309020205020404" pitchFamily="49" charset="0"/>
              <a:cs typeface="Courier New" panose="02070309020205020404" pitchFamily="49" charset="0"/>
            </a:endParaRPr>
          </a:p>
        </p:txBody>
      </p:sp>
      <p:sp>
        <p:nvSpPr>
          <p:cNvPr id="17" name="Content Placeholder 5">
            <a:extLst>
              <a:ext uri="{FF2B5EF4-FFF2-40B4-BE49-F238E27FC236}">
                <a16:creationId xmlns:a16="http://schemas.microsoft.com/office/drawing/2014/main" id="{214C1446-B73C-E2AF-E3F1-301AD7748676}"/>
              </a:ext>
            </a:extLst>
          </p:cNvPr>
          <p:cNvSpPr txBox="1">
            <a:spLocks/>
          </p:cNvSpPr>
          <p:nvPr/>
        </p:nvSpPr>
        <p:spPr>
          <a:xfrm>
            <a:off x="4681274" y="351544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TOURISTS</a:t>
            </a:r>
            <a:endParaRPr lang="fil-PH" sz="2000" b="1" dirty="0">
              <a:latin typeface="Courier New" panose="02070309020205020404" pitchFamily="49" charset="0"/>
              <a:cs typeface="Courier New" panose="02070309020205020404" pitchFamily="49" charset="0"/>
            </a:endParaRPr>
          </a:p>
        </p:txBody>
      </p:sp>
      <p:sp>
        <p:nvSpPr>
          <p:cNvPr id="19" name="Content Placeholder 5">
            <a:extLst>
              <a:ext uri="{FF2B5EF4-FFF2-40B4-BE49-F238E27FC236}">
                <a16:creationId xmlns:a16="http://schemas.microsoft.com/office/drawing/2014/main" id="{B366C2A2-6EA4-5CB2-87D9-F31D98DDA681}"/>
              </a:ext>
            </a:extLst>
          </p:cNvPr>
          <p:cNvSpPr txBox="1">
            <a:spLocks/>
          </p:cNvSpPr>
          <p:nvPr/>
        </p:nvSpPr>
        <p:spPr>
          <a:xfrm>
            <a:off x="5067812" y="5752127"/>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PROPONENTS</a:t>
            </a:r>
            <a:endParaRPr lang="fil-PH" sz="2000" b="1" dirty="0">
              <a:latin typeface="Courier New" panose="02070309020205020404" pitchFamily="49" charset="0"/>
              <a:cs typeface="Courier New" panose="02070309020205020404" pitchFamily="49" charset="0"/>
            </a:endParaRPr>
          </a:p>
        </p:txBody>
      </p:sp>
      <p:sp>
        <p:nvSpPr>
          <p:cNvPr id="20" name="Content Placeholder 5">
            <a:extLst>
              <a:ext uri="{FF2B5EF4-FFF2-40B4-BE49-F238E27FC236}">
                <a16:creationId xmlns:a16="http://schemas.microsoft.com/office/drawing/2014/main" id="{B4F19B4A-639B-C739-4352-DD87C47C2655}"/>
              </a:ext>
            </a:extLst>
          </p:cNvPr>
          <p:cNvSpPr txBox="1">
            <a:spLocks/>
          </p:cNvSpPr>
          <p:nvPr/>
        </p:nvSpPr>
        <p:spPr>
          <a:xfrm>
            <a:off x="8772111" y="4687553"/>
            <a:ext cx="2829451" cy="72389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THE FUTURE PROPONENTS</a:t>
            </a:r>
            <a:endParaRPr lang="fil-PH"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149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80">
                                          <p:stCondLst>
                                            <p:cond delay="0"/>
                                          </p:stCondLst>
                                        </p:cTn>
                                        <p:tgtEl>
                                          <p:spTgt spid="20"/>
                                        </p:tgtEl>
                                      </p:cBhvr>
                                    </p:animEffect>
                                    <p:anim calcmode="lin" valueType="num">
                                      <p:cBhvr>
                                        <p:cTn id="6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71" dur="26">
                                          <p:stCondLst>
                                            <p:cond delay="650"/>
                                          </p:stCondLst>
                                        </p:cTn>
                                        <p:tgtEl>
                                          <p:spTgt spid="20"/>
                                        </p:tgtEl>
                                      </p:cBhvr>
                                      <p:to x="100000" y="60000"/>
                                    </p:animScale>
                                    <p:animScale>
                                      <p:cBhvr>
                                        <p:cTn id="72" dur="166" decel="50000">
                                          <p:stCondLst>
                                            <p:cond delay="676"/>
                                          </p:stCondLst>
                                        </p:cTn>
                                        <p:tgtEl>
                                          <p:spTgt spid="20"/>
                                        </p:tgtEl>
                                      </p:cBhvr>
                                      <p:to x="100000" y="100000"/>
                                    </p:animScale>
                                    <p:animScale>
                                      <p:cBhvr>
                                        <p:cTn id="73" dur="26">
                                          <p:stCondLst>
                                            <p:cond delay="1312"/>
                                          </p:stCondLst>
                                        </p:cTn>
                                        <p:tgtEl>
                                          <p:spTgt spid="20"/>
                                        </p:tgtEl>
                                      </p:cBhvr>
                                      <p:to x="100000" y="80000"/>
                                    </p:animScale>
                                    <p:animScale>
                                      <p:cBhvr>
                                        <p:cTn id="74" dur="166" decel="50000">
                                          <p:stCondLst>
                                            <p:cond delay="1338"/>
                                          </p:stCondLst>
                                        </p:cTn>
                                        <p:tgtEl>
                                          <p:spTgt spid="20"/>
                                        </p:tgtEl>
                                      </p:cBhvr>
                                      <p:to x="100000" y="100000"/>
                                    </p:animScale>
                                    <p:animScale>
                                      <p:cBhvr>
                                        <p:cTn id="75" dur="26">
                                          <p:stCondLst>
                                            <p:cond delay="1642"/>
                                          </p:stCondLst>
                                        </p:cTn>
                                        <p:tgtEl>
                                          <p:spTgt spid="20"/>
                                        </p:tgtEl>
                                      </p:cBhvr>
                                      <p:to x="100000" y="90000"/>
                                    </p:animScale>
                                    <p:animScale>
                                      <p:cBhvr>
                                        <p:cTn id="76" dur="166" decel="50000">
                                          <p:stCondLst>
                                            <p:cond delay="1668"/>
                                          </p:stCondLst>
                                        </p:cTn>
                                        <p:tgtEl>
                                          <p:spTgt spid="20"/>
                                        </p:tgtEl>
                                      </p:cBhvr>
                                      <p:to x="100000" y="100000"/>
                                    </p:animScale>
                                    <p:animScale>
                                      <p:cBhvr>
                                        <p:cTn id="77" dur="26">
                                          <p:stCondLst>
                                            <p:cond delay="1808"/>
                                          </p:stCondLst>
                                        </p:cTn>
                                        <p:tgtEl>
                                          <p:spTgt spid="20"/>
                                        </p:tgtEl>
                                      </p:cBhvr>
                                      <p:to x="100000" y="95000"/>
                                    </p:animScale>
                                    <p:animScale>
                                      <p:cBhvr>
                                        <p:cTn id="78" dur="166" decel="50000">
                                          <p:stCondLst>
                                            <p:cond delay="1834"/>
                                          </p:stCondLst>
                                        </p:cTn>
                                        <p:tgtEl>
                                          <p:spTgt spid="20"/>
                                        </p:tgtEl>
                                      </p:cBhvr>
                                      <p:to x="100000" y="100000"/>
                                    </p:animScale>
                                  </p:childTnLst>
                                </p:cTn>
                              </p:par>
                              <p:par>
                                <p:cTn id="79" presetID="26" presetClass="entr" presetSubtype="0" fill="hold"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down)">
                                      <p:cBhvr>
                                        <p:cTn id="81" dur="580">
                                          <p:stCondLst>
                                            <p:cond delay="0"/>
                                          </p:stCondLst>
                                        </p:cTn>
                                        <p:tgtEl>
                                          <p:spTgt spid="8"/>
                                        </p:tgtEl>
                                      </p:cBhvr>
                                    </p:animEffect>
                                    <p:anim calcmode="lin" valueType="num">
                                      <p:cBhvr>
                                        <p:cTn id="8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7" dur="26">
                                          <p:stCondLst>
                                            <p:cond delay="650"/>
                                          </p:stCondLst>
                                        </p:cTn>
                                        <p:tgtEl>
                                          <p:spTgt spid="8"/>
                                        </p:tgtEl>
                                      </p:cBhvr>
                                      <p:to x="100000" y="60000"/>
                                    </p:animScale>
                                    <p:animScale>
                                      <p:cBhvr>
                                        <p:cTn id="88" dur="166" decel="50000">
                                          <p:stCondLst>
                                            <p:cond delay="676"/>
                                          </p:stCondLst>
                                        </p:cTn>
                                        <p:tgtEl>
                                          <p:spTgt spid="8"/>
                                        </p:tgtEl>
                                      </p:cBhvr>
                                      <p:to x="100000" y="100000"/>
                                    </p:animScale>
                                    <p:animScale>
                                      <p:cBhvr>
                                        <p:cTn id="89" dur="26">
                                          <p:stCondLst>
                                            <p:cond delay="1312"/>
                                          </p:stCondLst>
                                        </p:cTn>
                                        <p:tgtEl>
                                          <p:spTgt spid="8"/>
                                        </p:tgtEl>
                                      </p:cBhvr>
                                      <p:to x="100000" y="80000"/>
                                    </p:animScale>
                                    <p:animScale>
                                      <p:cBhvr>
                                        <p:cTn id="90" dur="166" decel="50000">
                                          <p:stCondLst>
                                            <p:cond delay="1338"/>
                                          </p:stCondLst>
                                        </p:cTn>
                                        <p:tgtEl>
                                          <p:spTgt spid="8"/>
                                        </p:tgtEl>
                                      </p:cBhvr>
                                      <p:to x="100000" y="100000"/>
                                    </p:animScale>
                                    <p:animScale>
                                      <p:cBhvr>
                                        <p:cTn id="91" dur="26">
                                          <p:stCondLst>
                                            <p:cond delay="1642"/>
                                          </p:stCondLst>
                                        </p:cTn>
                                        <p:tgtEl>
                                          <p:spTgt spid="8"/>
                                        </p:tgtEl>
                                      </p:cBhvr>
                                      <p:to x="100000" y="90000"/>
                                    </p:animScale>
                                    <p:animScale>
                                      <p:cBhvr>
                                        <p:cTn id="92" dur="166" decel="50000">
                                          <p:stCondLst>
                                            <p:cond delay="1668"/>
                                          </p:stCondLst>
                                        </p:cTn>
                                        <p:tgtEl>
                                          <p:spTgt spid="8"/>
                                        </p:tgtEl>
                                      </p:cBhvr>
                                      <p:to x="100000" y="100000"/>
                                    </p:animScale>
                                    <p:animScale>
                                      <p:cBhvr>
                                        <p:cTn id="93" dur="26">
                                          <p:stCondLst>
                                            <p:cond delay="1808"/>
                                          </p:stCondLst>
                                        </p:cTn>
                                        <p:tgtEl>
                                          <p:spTgt spid="8"/>
                                        </p:tgtEl>
                                      </p:cBhvr>
                                      <p:to x="100000" y="95000"/>
                                    </p:animScale>
                                    <p:animScale>
                                      <p:cBhvr>
                                        <p:cTn id="9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4" grpId="0" animBg="1"/>
      <p:bldP spid="17" grpId="0" animBg="1"/>
      <p:bldP spid="19" grpId="0" animBg="1"/>
      <p:bldP spid="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PORTABILITY.</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5" name="Table 4">
            <a:extLst>
              <a:ext uri="{FF2B5EF4-FFF2-40B4-BE49-F238E27FC236}">
                <a16:creationId xmlns:a16="http://schemas.microsoft.com/office/drawing/2014/main" id="{997BD8E1-404F-5229-34DC-39E5D6F541EF}"/>
              </a:ext>
            </a:extLst>
          </p:cNvPr>
          <p:cNvGraphicFramePr>
            <a:graphicFrameLocks noGrp="1"/>
          </p:cNvGraphicFramePr>
          <p:nvPr>
            <p:extLst>
              <p:ext uri="{D42A27DB-BD31-4B8C-83A1-F6EECF244321}">
                <p14:modId xmlns:p14="http://schemas.microsoft.com/office/powerpoint/2010/main" val="2419212560"/>
              </p:ext>
            </p:extLst>
          </p:nvPr>
        </p:nvGraphicFramePr>
        <p:xfrm>
          <a:off x="2094446" y="2730136"/>
          <a:ext cx="8003108" cy="3426268"/>
        </p:xfrm>
        <a:graphic>
          <a:graphicData uri="http://schemas.openxmlformats.org/drawingml/2006/table">
            <a:tbl>
              <a:tblPr firstRow="1" firstCol="1" bandRow="1">
                <a:tableStyleId>{5C22544A-7EE6-4342-B048-85BDC9FD1C3A}</a:tableStyleId>
              </a:tblPr>
              <a:tblGrid>
                <a:gridCol w="4798388">
                  <a:extLst>
                    <a:ext uri="{9D8B030D-6E8A-4147-A177-3AD203B41FA5}">
                      <a16:colId xmlns:a16="http://schemas.microsoft.com/office/drawing/2014/main" val="1689814272"/>
                    </a:ext>
                  </a:extLst>
                </a:gridCol>
                <a:gridCol w="1293598">
                  <a:extLst>
                    <a:ext uri="{9D8B030D-6E8A-4147-A177-3AD203B41FA5}">
                      <a16:colId xmlns:a16="http://schemas.microsoft.com/office/drawing/2014/main" val="4232556583"/>
                    </a:ext>
                  </a:extLst>
                </a:gridCol>
                <a:gridCol w="1911122">
                  <a:extLst>
                    <a:ext uri="{9D8B030D-6E8A-4147-A177-3AD203B41FA5}">
                      <a16:colId xmlns:a16="http://schemas.microsoft.com/office/drawing/2014/main" val="3165085750"/>
                    </a:ext>
                  </a:extLst>
                </a:gridCol>
              </a:tblGrid>
              <a:tr h="401759">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PORTABILITY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tc>
                  <a:txBody>
                    <a:bodyPr/>
                    <a:lstStyle/>
                    <a:p>
                      <a:pPr algn="ct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Description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08282834"/>
                  </a:ext>
                </a:extLst>
              </a:tr>
              <a:tr h="776533">
                <a:tc>
                  <a:txBody>
                    <a:bodyPr/>
                    <a:lstStyle/>
                    <a:p>
                      <a:pPr marL="342900" lvl="0" indent="-342900" algn="just">
                        <a:lnSpc>
                          <a:spcPct val="115000"/>
                        </a:lnSpc>
                        <a:spcAft>
                          <a:spcPts val="1000"/>
                        </a:spcAft>
                        <a:buFont typeface="+mj-lt"/>
                        <a:buAutoNum type="arabicPeriod"/>
                      </a:pPr>
                      <a:r>
                        <a:rPr lang="en-PH" sz="1800" dirty="0">
                          <a:effectLst/>
                          <a:latin typeface="Courier New" panose="02070309020205020404" pitchFamily="49" charset="0"/>
                          <a:ea typeface="Calibri" panose="020F0502020204030204" pitchFamily="34" charset="0"/>
                          <a:cs typeface="Times New Roman" panose="02020603050405020304" pitchFamily="18" charset="0"/>
                        </a:rPr>
                        <a:t>Adaptability – Specification changes are done easily.</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3.74</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7547579"/>
                  </a:ext>
                </a:extLst>
              </a:tr>
              <a:tr h="776533">
                <a:tc>
                  <a:txBody>
                    <a:bodyPr/>
                    <a:lstStyle/>
                    <a:p>
                      <a:pPr marL="342900" lvl="0" indent="-342900" algn="just">
                        <a:lnSpc>
                          <a:spcPct val="115000"/>
                        </a:lnSpc>
                        <a:spcAft>
                          <a:spcPts val="1000"/>
                        </a:spcAft>
                        <a:buFont typeface="+mj-lt"/>
                        <a:buAutoNum type="arabicPeriod" startAt="2"/>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Installability – There is effortless process of installing the system.</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3.87</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07440324"/>
                  </a:ext>
                </a:extLst>
              </a:tr>
              <a:tr h="776533">
                <a:tc>
                  <a:txBody>
                    <a:bodyPr/>
                    <a:lstStyle/>
                    <a:p>
                      <a:pPr marL="342900" lvl="0" indent="-342900" algn="just">
                        <a:lnSpc>
                          <a:spcPct val="115000"/>
                        </a:lnSpc>
                        <a:spcAft>
                          <a:spcPts val="1000"/>
                        </a:spcAft>
                        <a:buFont typeface="+mj-lt"/>
                        <a:buAutoNum type="arabicPeriod" startAt="3"/>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Conformance – System is compliant to portability standards.</a:t>
                      </a:r>
                      <a:endParaRPr lang="en-PH"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3.85</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0941491"/>
                  </a:ext>
                </a:extLst>
              </a:tr>
              <a:tr h="375742">
                <a:tc>
                  <a:txBody>
                    <a:bodyPr/>
                    <a:lstStyle/>
                    <a:p>
                      <a:pPr algn="r">
                        <a:lnSpc>
                          <a:spcPct val="115000"/>
                        </a:lnSpc>
                      </a:pPr>
                      <a:r>
                        <a:rPr lang="en-US" sz="1800" b="1" u="sng" dirty="0">
                          <a:effectLst/>
                          <a:latin typeface="Courier New" panose="02070309020205020404" pitchFamily="49" charset="0"/>
                          <a:ea typeface="SimSun" panose="02010600030101010101" pitchFamily="2" charset="-122"/>
                          <a:cs typeface="Times New Roman" panose="02020603050405020304" pitchFamily="18" charset="0"/>
                        </a:rPr>
                        <a:t>Weighted Mean</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3.82</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1800" dirty="0">
                          <a:effectLst/>
                          <a:latin typeface="Courier New" panose="02070309020205020404" pitchFamily="49" charset="0"/>
                          <a:ea typeface="SimSun" panose="02010600030101010101" pitchFamily="2" charset="-122"/>
                          <a:cs typeface="Times New Roman" panose="02020603050405020304" pitchFamily="18" charset="0"/>
                        </a:rPr>
                        <a:t>Acceptable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0903357"/>
                  </a:ext>
                </a:extLst>
              </a:tr>
            </a:tbl>
          </a:graphicData>
        </a:graphic>
      </p:graphicFrame>
    </p:spTree>
    <p:extLst>
      <p:ext uri="{BB962C8B-B14F-4D97-AF65-F5344CB8AC3E}">
        <p14:creationId xmlns:p14="http://schemas.microsoft.com/office/powerpoint/2010/main" val="3415150726"/>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F603CDE5-C1D8-4EDD-870F-A498BAFA520F}" type="slidenum">
              <a:rPr lang="en-US" smtClean="0"/>
              <a:pPr>
                <a:spcAft>
                  <a:spcPts val="600"/>
                </a:spcAft>
              </a:pPr>
              <a:t>51</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3" y="729658"/>
            <a:ext cx="11029616" cy="988332"/>
          </a:xfrm>
        </p:spPr>
        <p:txBody>
          <a:bodyPr anchor="b">
            <a:normAutofit/>
          </a:bodyPr>
          <a:lstStyle/>
          <a:p>
            <a:r>
              <a:rPr lang="en-US" sz="3200" b="1" dirty="0"/>
              <a:t>RESULT &amp; DISCUSSION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355101" y="1862009"/>
            <a:ext cx="6698842" cy="8681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800" b="1" u="sng" dirty="0"/>
              <a:t>OWM OF RESPONDENTS.</a:t>
            </a:r>
          </a:p>
        </p:txBody>
      </p:sp>
      <p:sp>
        <p:nvSpPr>
          <p:cNvPr id="10" name="Content Placeholder 5">
            <a:extLst>
              <a:ext uri="{FF2B5EF4-FFF2-40B4-BE49-F238E27FC236}">
                <a16:creationId xmlns:a16="http://schemas.microsoft.com/office/drawing/2014/main" id="{A81FF39A-999E-EB3E-F42C-CAA67BAFA753}"/>
              </a:ext>
            </a:extLst>
          </p:cNvPr>
          <p:cNvSpPr txBox="1">
            <a:spLocks/>
          </p:cNvSpPr>
          <p:nvPr/>
        </p:nvSpPr>
        <p:spPr>
          <a:xfrm>
            <a:off x="5529943" y="1015999"/>
            <a:ext cx="5791675" cy="763411"/>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sz="2800" b="1" kern="1200" dirty="0">
                <a:solidFill>
                  <a:srgbClr val="FFFFFF"/>
                </a:solidFill>
                <a:latin typeface="+mn-lt"/>
                <a:ea typeface="+mn-ea"/>
                <a:cs typeface="+mn-cs"/>
              </a:rPr>
              <a:t>ACCEPTABILITY TEST</a:t>
            </a:r>
          </a:p>
        </p:txBody>
      </p:sp>
      <p:graphicFrame>
        <p:nvGraphicFramePr>
          <p:cNvPr id="6" name="Table 5">
            <a:extLst>
              <a:ext uri="{FF2B5EF4-FFF2-40B4-BE49-F238E27FC236}">
                <a16:creationId xmlns:a16="http://schemas.microsoft.com/office/drawing/2014/main" id="{7B52141E-51EA-08B1-EC80-138835BE714A}"/>
              </a:ext>
            </a:extLst>
          </p:cNvPr>
          <p:cNvGraphicFramePr>
            <a:graphicFrameLocks noGrp="1"/>
          </p:cNvGraphicFramePr>
          <p:nvPr>
            <p:extLst>
              <p:ext uri="{D42A27DB-BD31-4B8C-83A1-F6EECF244321}">
                <p14:modId xmlns:p14="http://schemas.microsoft.com/office/powerpoint/2010/main" val="3206870940"/>
              </p:ext>
            </p:extLst>
          </p:nvPr>
        </p:nvGraphicFramePr>
        <p:xfrm>
          <a:off x="1366647" y="2730136"/>
          <a:ext cx="9309296" cy="3693777"/>
        </p:xfrm>
        <a:graphic>
          <a:graphicData uri="http://schemas.openxmlformats.org/drawingml/2006/table">
            <a:tbl>
              <a:tblPr firstRow="1" firstCol="1" bandRow="1">
                <a:tableStyleId>{5C22544A-7EE6-4342-B048-85BDC9FD1C3A}</a:tableStyleId>
              </a:tblPr>
              <a:tblGrid>
                <a:gridCol w="4917444">
                  <a:extLst>
                    <a:ext uri="{9D8B030D-6E8A-4147-A177-3AD203B41FA5}">
                      <a16:colId xmlns:a16="http://schemas.microsoft.com/office/drawing/2014/main" val="143629845"/>
                    </a:ext>
                  </a:extLst>
                </a:gridCol>
                <a:gridCol w="2195926">
                  <a:extLst>
                    <a:ext uri="{9D8B030D-6E8A-4147-A177-3AD203B41FA5}">
                      <a16:colId xmlns:a16="http://schemas.microsoft.com/office/drawing/2014/main" val="2192730255"/>
                    </a:ext>
                  </a:extLst>
                </a:gridCol>
                <a:gridCol w="2195926">
                  <a:extLst>
                    <a:ext uri="{9D8B030D-6E8A-4147-A177-3AD203B41FA5}">
                      <a16:colId xmlns:a16="http://schemas.microsoft.com/office/drawing/2014/main" val="580418548"/>
                    </a:ext>
                  </a:extLst>
                </a:gridCol>
              </a:tblGrid>
              <a:tr h="823676">
                <a:tc>
                  <a:txBody>
                    <a:bodyPr/>
                    <a:lstStyle/>
                    <a:p>
                      <a:pPr algn="ctr">
                        <a:lnSpc>
                          <a:spcPct val="115000"/>
                        </a:lnSpc>
                      </a:pPr>
                      <a:r>
                        <a:rPr lang="en-US" sz="2000" u="sng" dirty="0">
                          <a:effectLst/>
                        </a:rPr>
                        <a:t>AREA</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Average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u="sng" dirty="0">
                          <a:effectLst/>
                        </a:rPr>
                        <a:t>Description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21801034"/>
                  </a:ext>
                </a:extLst>
              </a:tr>
              <a:tr h="398554">
                <a:tc>
                  <a:txBody>
                    <a:bodyPr/>
                    <a:lstStyle/>
                    <a:p>
                      <a:pPr marL="457200" lvl="0" indent="-457200" algn="l">
                        <a:lnSpc>
                          <a:spcPct val="115000"/>
                        </a:lnSpc>
                        <a:spcAft>
                          <a:spcPts val="1000"/>
                        </a:spcAft>
                        <a:buFont typeface="+mj-lt"/>
                        <a:buAutoNum type="arabicPeriod"/>
                      </a:pPr>
                      <a:r>
                        <a:rPr lang="en-US" sz="2000" dirty="0">
                          <a:effectLst/>
                        </a:rPr>
                        <a:t>Functionality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77416644"/>
                  </a:ext>
                </a:extLst>
              </a:tr>
              <a:tr h="398554">
                <a:tc>
                  <a:txBody>
                    <a:bodyPr/>
                    <a:lstStyle/>
                    <a:p>
                      <a:pPr marL="0" lvl="0" indent="0" algn="l">
                        <a:lnSpc>
                          <a:spcPct val="115000"/>
                        </a:lnSpc>
                        <a:spcAft>
                          <a:spcPts val="1000"/>
                        </a:spcAft>
                        <a:buFont typeface="+mj-lt"/>
                        <a:buNone/>
                      </a:pPr>
                      <a:r>
                        <a:rPr lang="en-US" sz="2000" dirty="0">
                          <a:effectLst/>
                        </a:rPr>
                        <a:t>2. Reliability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3.68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5607203"/>
                  </a:ext>
                </a:extLst>
              </a:tr>
              <a:tr h="398554">
                <a:tc>
                  <a:txBody>
                    <a:bodyPr/>
                    <a:lstStyle/>
                    <a:p>
                      <a:pPr marL="0" lvl="0" indent="0" algn="l">
                        <a:lnSpc>
                          <a:spcPct val="115000"/>
                        </a:lnSpc>
                        <a:spcAft>
                          <a:spcPts val="1000"/>
                        </a:spcAft>
                        <a:buFont typeface="+mj-lt"/>
                        <a:buNone/>
                      </a:pPr>
                      <a:r>
                        <a:rPr lang="en-US" sz="2000" dirty="0">
                          <a:effectLst/>
                        </a:rPr>
                        <a:t>3. Usability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9848054"/>
                  </a:ext>
                </a:extLst>
              </a:tr>
              <a:tr h="398554">
                <a:tc>
                  <a:txBody>
                    <a:bodyPr/>
                    <a:lstStyle/>
                    <a:p>
                      <a:pPr marL="0" lvl="0" indent="0" algn="l">
                        <a:lnSpc>
                          <a:spcPct val="115000"/>
                        </a:lnSpc>
                        <a:spcAft>
                          <a:spcPts val="1000"/>
                        </a:spcAft>
                        <a:buFont typeface="+mj-lt"/>
                        <a:buNone/>
                      </a:pPr>
                      <a:r>
                        <a:rPr lang="en-US" sz="2000" dirty="0">
                          <a:effectLst/>
                        </a:rPr>
                        <a:t>4. Efficiency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3.86</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05407612"/>
                  </a:ext>
                </a:extLst>
              </a:tr>
              <a:tr h="398554">
                <a:tc>
                  <a:txBody>
                    <a:bodyPr/>
                    <a:lstStyle/>
                    <a:p>
                      <a:pPr marL="0" lvl="0" indent="0" algn="l">
                        <a:lnSpc>
                          <a:spcPct val="115000"/>
                        </a:lnSpc>
                        <a:spcAft>
                          <a:spcPts val="1000"/>
                        </a:spcAft>
                        <a:buFont typeface="+mj-lt"/>
                        <a:buNone/>
                      </a:pPr>
                      <a:r>
                        <a:rPr lang="en-US" sz="2000" dirty="0">
                          <a:effectLst/>
                        </a:rPr>
                        <a:t>5. Maintainability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3.73</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1634869"/>
                  </a:ext>
                </a:extLst>
              </a:tr>
              <a:tr h="478777">
                <a:tc>
                  <a:txBody>
                    <a:bodyPr/>
                    <a:lstStyle/>
                    <a:p>
                      <a:pPr marL="0" lvl="0" indent="0" algn="l">
                        <a:lnSpc>
                          <a:spcPct val="115000"/>
                        </a:lnSpc>
                        <a:spcAft>
                          <a:spcPts val="1000"/>
                        </a:spcAft>
                        <a:buFont typeface="+mj-lt"/>
                        <a:buNone/>
                      </a:pPr>
                      <a:r>
                        <a:rPr lang="en-US" sz="2000" dirty="0">
                          <a:effectLst/>
                        </a:rPr>
                        <a:t>6. Portability</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3.82</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02262630"/>
                  </a:ext>
                </a:extLst>
              </a:tr>
              <a:tr h="398554">
                <a:tc>
                  <a:txBody>
                    <a:bodyPr/>
                    <a:lstStyle/>
                    <a:p>
                      <a:pPr algn="r">
                        <a:lnSpc>
                          <a:spcPct val="115000"/>
                        </a:lnSpc>
                      </a:pPr>
                      <a:r>
                        <a:rPr lang="en-US" sz="2000" u="sng" dirty="0">
                          <a:effectLst/>
                        </a:rPr>
                        <a:t>Overall Weighted Mean</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pPr>
                      <a:r>
                        <a:rPr lang="en-US" sz="2000" dirty="0">
                          <a:effectLst/>
                        </a:rPr>
                        <a:t>3.78</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15000"/>
                        </a:lnSpc>
                      </a:pPr>
                      <a:r>
                        <a:rPr lang="en-US" sz="2000" dirty="0">
                          <a:effectLst/>
                        </a:rPr>
                        <a:t>Acceptable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9383929"/>
                  </a:ext>
                </a:extLst>
              </a:tr>
            </a:tbl>
          </a:graphicData>
        </a:graphic>
      </p:graphicFrame>
    </p:spTree>
    <p:extLst>
      <p:ext uri="{BB962C8B-B14F-4D97-AF65-F5344CB8AC3E}">
        <p14:creationId xmlns:p14="http://schemas.microsoft.com/office/powerpoint/2010/main" val="2090521901"/>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52</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20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The existing process of the Tourism Office was collection of tourist data through distribution of registration forms in the tourist sites and establishments. Monitoring Techniques observed is by collection of tourists’ data through (a) manual collection; and (b) Google Forms which is being processed by assigned statistician.</a:t>
            </a:r>
            <a:endParaRPr lang="en-P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049956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53</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tourism office encountered difficulties in collecting data because of how network signals are being interrupted specifically to remote areas of Bolinao that has tourist site or establishment. This affects the time to collect, encode, and generate reports in the tourism office. Guests visiting the locale is having inconvenience because of how limited the information are in a status of a destination.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4160483"/>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54</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0" y="1916227"/>
            <a:ext cx="12192000" cy="450768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0" algn="just">
              <a:lnSpc>
                <a:spcPct val="200000"/>
              </a:lnSpc>
              <a:buNone/>
            </a:pPr>
            <a:r>
              <a:rPr lang="en-US" sz="1200" b="1" dirty="0">
                <a:effectLst/>
                <a:latin typeface="Courier New" panose="02070309020205020404" pitchFamily="49" charset="0"/>
                <a:ea typeface="Calibri" panose="020F0502020204030204" pitchFamily="34" charset="0"/>
                <a:cs typeface="Times New Roman" panose="02020603050405020304" pitchFamily="18" charset="0"/>
              </a:rPr>
              <a:t>The features of the proposed system are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(a)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Register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account where OTP is implemented,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(b)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User Profile Setting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for users to edit profile information for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(c)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Dashboard</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see the live counts of people who booked in a destination,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(d)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Live Map Counter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see the map of Bolinao with pins and live counts,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(e) Booking which allows user to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request entry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to their preferred destination with ticket number generation,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(f)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Manage Request</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where users will be able to cancel, leave destination, and see status of the booking,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(g) </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Staff Account Creation</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 to create staff accounts per destination registered in the system; and </a:t>
            </a:r>
          </a:p>
          <a:p>
            <a:pPr indent="0" algn="just">
              <a:lnSpc>
                <a:spcPct val="200000"/>
              </a:lnSpc>
              <a:buNone/>
            </a:pPr>
            <a:r>
              <a:rPr lang="en-US" sz="1200" dirty="0">
                <a:effectLst/>
                <a:latin typeface="Courier New" panose="02070309020205020404" pitchFamily="49" charset="0"/>
                <a:ea typeface="Calibri" panose="020F0502020204030204" pitchFamily="34" charset="0"/>
                <a:cs typeface="Times New Roman" panose="02020603050405020304" pitchFamily="18" charset="0"/>
              </a:rPr>
              <a:t>(h</a:t>
            </a:r>
            <a:r>
              <a:rPr lang="en-US" sz="1200" b="1" dirty="0">
                <a:effectLst/>
                <a:latin typeface="Courier New" panose="02070309020205020404" pitchFamily="49" charset="0"/>
                <a:ea typeface="Calibri" panose="020F0502020204030204" pitchFamily="34" charset="0"/>
                <a:cs typeface="Times New Roman" panose="02020603050405020304" pitchFamily="18" charset="0"/>
              </a:rPr>
              <a:t>) Notification </a:t>
            </a:r>
            <a:r>
              <a:rPr lang="en-US" sz="1200" dirty="0">
                <a:effectLst/>
                <a:latin typeface="Courier New" panose="02070309020205020404" pitchFamily="49" charset="0"/>
                <a:ea typeface="Calibri" panose="020F0502020204030204" pitchFamily="34" charset="0"/>
                <a:cs typeface="Times New Roman" panose="02020603050405020304" pitchFamily="18" charset="0"/>
              </a:rPr>
              <a:t>that notifies users for alerts or updates from a destination .</a:t>
            </a:r>
            <a:endParaRPr lang="en-PH"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091286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55</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CONCLUSION</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solidFill>
                  <a:srgbClr val="000000"/>
                </a:solidFill>
                <a:effectLst/>
                <a:latin typeface="Courier New" panose="02070309020205020404" pitchFamily="49" charset="0"/>
                <a:ea typeface="Times New Roman" panose="02020603050405020304" pitchFamily="18" charset="0"/>
              </a:rPr>
              <a:t>Based on the results of the proponent’s survey, the weighted mean in terms of functionality, reliability, usability, efficiency, maintenance, and portability is 3.78 which reflects as Acceptable; therefore, the developed web-based system can now be adopted for implementation by the Tourism Office of Bolinao.</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0617660"/>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56</a:t>
            </a:fld>
            <a:endParaRPr lang="en-US" dirty="0"/>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use the web-application, the tourism office will be given hands-on training.</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553136"/>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57</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Times New Roman" panose="02020603050405020304" pitchFamily="18" charset="0"/>
              </a:rPr>
              <a:t>It is recommended to train the user of the staff accounts of the location in using the web-application specially in cases that there is network signal interruption.</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79908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58</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To effectively use the web-application, the tourism office should secure their server and domain to avoid network attacks such as DDoS. </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6456693"/>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59</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b="0" kern="1200" cap="all" dirty="0">
                <a:latin typeface="+mj-lt"/>
                <a:ea typeface="+mj-ea"/>
                <a:cs typeface="+mj-cs"/>
              </a:rPr>
              <a:t>RECOMMENDATIONS</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457200" algn="just">
              <a:lnSpc>
                <a:spcPct val="200000"/>
              </a:lnSpc>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The web-application should be updated through GitHub after implementation. Code collaborators should use branches to create PRs for easy compiling of fixes or updates.</a:t>
            </a:r>
            <a:endParaRPr lang="en-P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4987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795363" y="6423914"/>
            <a:ext cx="1052510" cy="365125"/>
          </a:xfrm>
        </p:spPr>
        <p:txBody>
          <a:bodyPr anchor="ctr">
            <a:normAutofit/>
          </a:bodyPr>
          <a:lstStyle/>
          <a:p>
            <a:pPr>
              <a:spcAft>
                <a:spcPts val="600"/>
              </a:spcAft>
            </a:pPr>
            <a:fld id="{3A98EE3D-8CD1-4C3F-BD1C-C98C9596463C}" type="slidenum">
              <a:rPr lang="en-US" smtClean="0"/>
              <a:pPr>
                <a:spcAft>
                  <a:spcPts val="600"/>
                </a:spcAft>
              </a:pPr>
              <a:t>6</a:t>
            </a:fld>
            <a:endParaRPr lang="en-US" dirty="0"/>
          </a:p>
        </p:txBody>
      </p:sp>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355101" y="6423914"/>
            <a:ext cx="6818262" cy="365125"/>
          </a:xfrm>
        </p:spPr>
        <p:txBody>
          <a:bodyPr anchor="ctr">
            <a:normAutofit/>
          </a:bodyPr>
          <a:lstStyle/>
          <a:p>
            <a:pPr>
              <a:spcAft>
                <a:spcPts val="600"/>
              </a:spcAft>
            </a:pPr>
            <a:r>
              <a:rPr lang="en-US" dirty="0"/>
              <a:t>Teach a Course</a:t>
            </a:r>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581193" y="729658"/>
            <a:ext cx="11029616" cy="988332"/>
          </a:xfrm>
        </p:spPr>
        <p:txBody>
          <a:bodyPr anchor="b">
            <a:normAutofit/>
          </a:bodyPr>
          <a:lstStyle/>
          <a:p>
            <a:r>
              <a:rPr lang="en-US" sz="3200" dirty="0"/>
              <a:t>SCOPE AND DELIMITATION of THE STUDY</a:t>
            </a:r>
            <a:endParaRPr lang="ru-RU" sz="3200"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sz="half" idx="1"/>
          </p:nvPr>
        </p:nvSpPr>
        <p:spPr>
          <a:xfrm>
            <a:off x="581192" y="2228003"/>
            <a:ext cx="5514808" cy="3708340"/>
          </a:xfrm>
        </p:spPr>
        <p:txBody>
          <a:bodyPr anchor="ctr">
            <a:normAutofit fontScale="85000" lnSpcReduction="20000"/>
          </a:bodyPr>
          <a:lstStyle/>
          <a:p>
            <a:pPr marL="216000" indent="-216000">
              <a:buFont typeface="Wingdings" panose="05000000000000000000" pitchFamily="2" charset="2"/>
              <a:buChar char="§"/>
            </a:pPr>
            <a:r>
              <a:rPr lang="en-US" sz="2400" b="1" dirty="0"/>
              <a:t>Bolinao is chosen locale of the study</a:t>
            </a:r>
            <a:endParaRPr lang="en-US" sz="2400" b="1" dirty="0">
              <a:effectLst/>
            </a:endParaRPr>
          </a:p>
          <a:p>
            <a:pPr marL="216000" indent="-216000">
              <a:buFont typeface="Wingdings" panose="05000000000000000000" pitchFamily="2" charset="2"/>
              <a:buChar char="§"/>
            </a:pPr>
            <a:r>
              <a:rPr lang="en-US" sz="2400" b="1" dirty="0">
                <a:effectLst/>
              </a:rPr>
              <a:t>Tourist Account &amp; Activity Management</a:t>
            </a:r>
          </a:p>
          <a:p>
            <a:pPr marL="216000" indent="-216000">
              <a:buFont typeface="Wingdings" panose="05000000000000000000" pitchFamily="2" charset="2"/>
              <a:buChar char="§"/>
            </a:pPr>
            <a:r>
              <a:rPr lang="en-US" sz="2400" b="1" dirty="0">
                <a:effectLst/>
              </a:rPr>
              <a:t>Real-time Monitoring with Visual Map</a:t>
            </a:r>
            <a:endParaRPr lang="en-US" sz="2400" b="1" dirty="0"/>
          </a:p>
          <a:p>
            <a:pPr marL="216000" indent="-216000">
              <a:buFont typeface="Wingdings" panose="05000000000000000000" pitchFamily="2" charset="2"/>
              <a:buChar char="§"/>
            </a:pPr>
            <a:r>
              <a:rPr lang="en-US" sz="2400" b="1" dirty="0">
                <a:effectLst/>
              </a:rPr>
              <a:t>Tourist Data Collection</a:t>
            </a:r>
          </a:p>
          <a:p>
            <a:pPr marL="216000" indent="-216000">
              <a:buFont typeface="Wingdings" panose="05000000000000000000" pitchFamily="2" charset="2"/>
              <a:buChar char="§"/>
            </a:pPr>
            <a:r>
              <a:rPr lang="en-US" sz="2400" b="1" dirty="0">
                <a:effectLst/>
              </a:rPr>
              <a:t>List of Registered Establishments</a:t>
            </a:r>
            <a:endParaRPr lang="en-US" sz="2400" b="1" dirty="0"/>
          </a:p>
          <a:p>
            <a:pPr marL="216000" indent="-216000">
              <a:buFont typeface="Wingdings" panose="05000000000000000000" pitchFamily="2" charset="2"/>
              <a:buChar char="§"/>
            </a:pPr>
            <a:endParaRPr lang="en-US" sz="2400" b="1" u="sng" strike="noStrike" dirty="0">
              <a:effectLst/>
            </a:endParaRPr>
          </a:p>
          <a:p>
            <a:pPr marL="216000" indent="-216000">
              <a:buFont typeface="Wingdings" panose="05000000000000000000" pitchFamily="2" charset="2"/>
              <a:buChar char="§"/>
            </a:pPr>
            <a:r>
              <a:rPr lang="en-US" sz="2400" b="1" u="sng" dirty="0"/>
              <a:t>NO Financial Transactions(e.g. Payments for Booking)</a:t>
            </a:r>
          </a:p>
          <a:p>
            <a:pPr marL="216000" indent="-216000">
              <a:buFont typeface="Wingdings" panose="05000000000000000000" pitchFamily="2" charset="2"/>
              <a:buChar char="§"/>
            </a:pPr>
            <a:r>
              <a:rPr lang="en-US" sz="2400" b="1" u="sng" strike="noStrike" dirty="0">
                <a:effectLst/>
              </a:rPr>
              <a:t>Maintenance of the web-system after deployment is not included in the study.</a:t>
            </a:r>
          </a:p>
        </p:txBody>
      </p:sp>
      <p:pic>
        <p:nvPicPr>
          <p:cNvPr id="9" name="Picture 8">
            <a:extLst>
              <a:ext uri="{FF2B5EF4-FFF2-40B4-BE49-F238E27FC236}">
                <a16:creationId xmlns:a16="http://schemas.microsoft.com/office/drawing/2014/main" id="{3B24FA03-D552-94FD-DAE7-ED7CE1A8704D}"/>
              </a:ext>
            </a:extLst>
          </p:cNvPr>
          <p:cNvPicPr>
            <a:picLocks noChangeAspect="1"/>
          </p:cNvPicPr>
          <p:nvPr/>
        </p:nvPicPr>
        <p:blipFill>
          <a:blip r:embed="rId4"/>
          <a:stretch>
            <a:fillRect/>
          </a:stretch>
        </p:blipFill>
        <p:spPr>
          <a:xfrm>
            <a:off x="8796927" y="3538233"/>
            <a:ext cx="2034383" cy="2373447"/>
          </a:xfrm>
          <a:prstGeom prst="rect">
            <a:avLst/>
          </a:prstGeom>
        </p:spPr>
      </p:pic>
      <p:pic>
        <p:nvPicPr>
          <p:cNvPr id="11" name="Picture 10">
            <a:extLst>
              <a:ext uri="{FF2B5EF4-FFF2-40B4-BE49-F238E27FC236}">
                <a16:creationId xmlns:a16="http://schemas.microsoft.com/office/drawing/2014/main" id="{E14814B5-A33E-ADFD-46BA-114C768C6D88}"/>
              </a:ext>
            </a:extLst>
          </p:cNvPr>
          <p:cNvPicPr>
            <a:picLocks noChangeAspect="1"/>
          </p:cNvPicPr>
          <p:nvPr/>
        </p:nvPicPr>
        <p:blipFill>
          <a:blip r:embed="rId5"/>
          <a:stretch>
            <a:fillRect/>
          </a:stretch>
        </p:blipFill>
        <p:spPr>
          <a:xfrm>
            <a:off x="6710933" y="1969877"/>
            <a:ext cx="2085994" cy="2503193"/>
          </a:xfrm>
          <a:prstGeom prst="rect">
            <a:avLst/>
          </a:prstGeom>
        </p:spPr>
      </p:pic>
    </p:spTree>
    <p:extLst>
      <p:ext uri="{BB962C8B-B14F-4D97-AF65-F5344CB8AC3E}">
        <p14:creationId xmlns:p14="http://schemas.microsoft.com/office/powerpoint/2010/main" val="340387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randombar(horizontal)">
                                      <p:cBhvr>
                                        <p:cTn id="46" dur="5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randombar(horizontal)">
                                      <p:cBhvr>
                                        <p:cTn id="51"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a:xfrm>
            <a:off x="1059226" y="4262316"/>
            <a:ext cx="9391524" cy="988332"/>
          </a:xfrm>
        </p:spPr>
        <p:txBody>
          <a:bodyPr vert="horz" lIns="91440" tIns="45720" rIns="91440" bIns="45720" rtlCol="0" anchor="b" anchorCtr="0">
            <a:normAutofit/>
          </a:bodyPr>
          <a:lstStyle/>
          <a:p>
            <a:r>
              <a:rPr lang="en-US" b="0" kern="1200" cap="all" dirty="0">
                <a:latin typeface="+mj-lt"/>
                <a:ea typeface="+mj-ea"/>
                <a:cs typeface="+mj-cs"/>
              </a:rPr>
              <a:t>DEMONSTRATION OF SYSTEM</a:t>
            </a:r>
          </a:p>
        </p:txBody>
      </p:sp>
      <p:pic>
        <p:nvPicPr>
          <p:cNvPr id="11" name="Picture 10">
            <a:extLst>
              <a:ext uri="{FF2B5EF4-FFF2-40B4-BE49-F238E27FC236}">
                <a16:creationId xmlns:a16="http://schemas.microsoft.com/office/drawing/2014/main" id="{97D1F0FA-DF20-A7DA-8CC8-D9047F4EC24E}"/>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a14:imgEffect>
                  </a14:imgLayer>
                </a14:imgProps>
              </a:ext>
            </a:extLst>
          </a:blip>
          <a:srcRect t="9128" r="-2" b="28295"/>
          <a:stretch/>
        </p:blipFill>
        <p:spPr>
          <a:xfrm>
            <a:off x="441325" y="606425"/>
            <a:ext cx="11304588" cy="3536950"/>
          </a:xfrm>
          <a:prstGeom prst="rect">
            <a:avLst/>
          </a:prstGeom>
          <a:noFill/>
        </p:spPr>
      </p:pic>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F603CDE5-C1D8-4EDD-870F-A498BAFA520F}" type="slidenum">
              <a:rPr lang="en-US" smtClean="0"/>
              <a:pPr>
                <a:spcAft>
                  <a:spcPts val="600"/>
                </a:spcAft>
              </a:pPr>
              <a:t>60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9" name="Text Placeholder 5">
            <a:extLst>
              <a:ext uri="{FF2B5EF4-FFF2-40B4-BE49-F238E27FC236}">
                <a16:creationId xmlns:a16="http://schemas.microsoft.com/office/drawing/2014/main" id="{E32911C2-104F-4567-80C6-8203573ED6FD}"/>
              </a:ext>
            </a:extLst>
          </p:cNvPr>
          <p:cNvSpPr txBox="1">
            <a:spLocks/>
          </p:cNvSpPr>
          <p:nvPr/>
        </p:nvSpPr>
        <p:spPr>
          <a:xfrm>
            <a:off x="1058863" y="5303610"/>
            <a:ext cx="9391888" cy="614363"/>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kern="1200" dirty="0">
                <a:solidFill>
                  <a:schemeClr val="bg2">
                    <a:lumMod val="75000"/>
                  </a:schemeClr>
                </a:solidFill>
                <a:effectLst/>
                <a:latin typeface="+mn-lt"/>
                <a:ea typeface="+mn-ea"/>
                <a:cs typeface="+mn-cs"/>
              </a:rPr>
              <a:t>Connect to: &lt;&lt;add Wi-Fi connection here&gt;&gt; and go to your browser and enter this URL: &lt;&lt;input hosting route&gt;&gt; or Please use your phone to scan this QR Code. </a:t>
            </a:r>
          </a:p>
        </p:txBody>
      </p:sp>
      <p:sp>
        <p:nvSpPr>
          <p:cNvPr id="5" name="Text Placeholder 5">
            <a:extLst>
              <a:ext uri="{FF2B5EF4-FFF2-40B4-BE49-F238E27FC236}">
                <a16:creationId xmlns:a16="http://schemas.microsoft.com/office/drawing/2014/main" id="{EF53E360-0AA2-BE7F-8053-C89D8E8ADEE8}"/>
              </a:ext>
            </a:extLst>
          </p:cNvPr>
          <p:cNvSpPr txBox="1">
            <a:spLocks/>
          </p:cNvSpPr>
          <p:nvPr/>
        </p:nvSpPr>
        <p:spPr>
          <a:xfrm>
            <a:off x="836793" y="992989"/>
            <a:ext cx="3865836" cy="2763386"/>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3600" b="1" kern="1200" dirty="0">
                <a:solidFill>
                  <a:schemeClr val="bg2"/>
                </a:solidFill>
                <a:effectLst/>
                <a:latin typeface="+mn-lt"/>
                <a:ea typeface="+mn-ea"/>
                <a:cs typeface="+mn-cs"/>
              </a:rPr>
              <a:t>Connect to the Wi-Fi Network: &lt;name of Wi-Fi&gt;</a:t>
            </a:r>
          </a:p>
          <a:p>
            <a:pPr marL="0" indent="0">
              <a:buNone/>
            </a:pPr>
            <a:r>
              <a:rPr lang="en-US" sz="3600" b="1" kern="1200" dirty="0">
                <a:solidFill>
                  <a:schemeClr val="bg2"/>
                </a:solidFill>
                <a:effectLst/>
                <a:latin typeface="+mn-lt"/>
                <a:ea typeface="+mn-ea"/>
                <a:cs typeface="+mn-cs"/>
              </a:rPr>
              <a:t>Password: &lt;password&gt;</a:t>
            </a:r>
          </a:p>
        </p:txBody>
      </p:sp>
      <p:sp>
        <p:nvSpPr>
          <p:cNvPr id="6" name="Text Placeholder 5">
            <a:extLst>
              <a:ext uri="{FF2B5EF4-FFF2-40B4-BE49-F238E27FC236}">
                <a16:creationId xmlns:a16="http://schemas.microsoft.com/office/drawing/2014/main" id="{59B1B1F2-E950-4BD3-07D2-978B51B4D712}"/>
              </a:ext>
            </a:extLst>
          </p:cNvPr>
          <p:cNvSpPr txBox="1">
            <a:spLocks/>
          </p:cNvSpPr>
          <p:nvPr/>
        </p:nvSpPr>
        <p:spPr>
          <a:xfrm>
            <a:off x="4455205" y="953302"/>
            <a:ext cx="3865836" cy="27633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b="1" kern="1200" dirty="0">
                <a:solidFill>
                  <a:schemeClr val="bg2"/>
                </a:solidFill>
                <a:effectLst/>
                <a:latin typeface="+mn-lt"/>
                <a:ea typeface="+mn-ea"/>
                <a:cs typeface="+mn-cs"/>
              </a:rPr>
              <a:t>go to your browser and enter this URL</a:t>
            </a:r>
            <a:r>
              <a:rPr lang="en-US" sz="2400" b="1" kern="1200">
                <a:solidFill>
                  <a:schemeClr val="bg2"/>
                </a:solidFill>
                <a:effectLst/>
                <a:latin typeface="+mn-lt"/>
                <a:ea typeface="+mn-ea"/>
                <a:cs typeface="+mn-cs"/>
              </a:rPr>
              <a:t>: </a:t>
            </a:r>
          </a:p>
          <a:p>
            <a:pPr marL="0" indent="0">
              <a:buNone/>
            </a:pPr>
            <a:r>
              <a:rPr lang="en-US" sz="2400" b="1" kern="1200">
                <a:solidFill>
                  <a:schemeClr val="bg2"/>
                </a:solidFill>
                <a:effectLst/>
                <a:latin typeface="+mn-lt"/>
                <a:ea typeface="+mn-ea"/>
                <a:cs typeface="+mn-cs"/>
              </a:rPr>
              <a:t>&lt;&lt;</a:t>
            </a:r>
            <a:r>
              <a:rPr lang="en-US" sz="2400" b="1" kern="1200" dirty="0">
                <a:solidFill>
                  <a:schemeClr val="bg2"/>
                </a:solidFill>
                <a:effectLst/>
                <a:latin typeface="+mn-lt"/>
                <a:ea typeface="+mn-ea"/>
                <a:cs typeface="+mn-cs"/>
              </a:rPr>
              <a:t>input hosting route&gt;&gt;</a:t>
            </a:r>
          </a:p>
        </p:txBody>
      </p:sp>
    </p:spTree>
    <p:extLst>
      <p:ext uri="{BB962C8B-B14F-4D97-AF65-F5344CB8AC3E}">
        <p14:creationId xmlns:p14="http://schemas.microsoft.com/office/powerpoint/2010/main" val="2090535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Tree>
    <p:extLst>
      <p:ext uri="{BB962C8B-B14F-4D97-AF65-F5344CB8AC3E}">
        <p14:creationId xmlns:p14="http://schemas.microsoft.com/office/powerpoint/2010/main" val="3798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1636757892"/>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7</a:t>
            </a:fld>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0F46B85E-37E5-0C97-F823-2FB5CD6837F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19704" y="2200996"/>
            <a:ext cx="5331397" cy="3934486"/>
          </a:xfrm>
          <a:prstGeom prst="rect">
            <a:avLst/>
          </a:prstGeom>
          <a:noFill/>
          <a:ln>
            <a:noFill/>
          </a:ln>
        </p:spPr>
      </p:pic>
    </p:spTree>
    <p:extLst>
      <p:ext uri="{BB962C8B-B14F-4D97-AF65-F5344CB8AC3E}">
        <p14:creationId xmlns:p14="http://schemas.microsoft.com/office/powerpoint/2010/main" val="143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576421"/>
          </a:xfrm>
          <a:prstGeom prst="rect">
            <a:avLst/>
          </a:prstGeom>
        </p:spPr>
        <p:txBody>
          <a:bodyPr vert="horz" lIns="91440" tIns="45720" rIns="91440" bIns="45720" rtlCol="0" anchor="b">
            <a:normAutofit fontScale="90000"/>
          </a:bodyPr>
          <a:lstStyle/>
          <a:p>
            <a:pPr algn="ctr"/>
            <a:r>
              <a:rPr lang="en-US" sz="3200" b="1" dirty="0">
                <a:latin typeface="Courier New" panose="02070309020205020404" pitchFamily="49" charset="0"/>
                <a:cs typeface="Courier New" panose="02070309020205020404" pitchFamily="49" charset="0"/>
              </a:rPr>
              <a:t>METHODOLOGY</a:t>
            </a:r>
          </a:p>
        </p:txBody>
      </p:sp>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latin typeface="Courier New" panose="02070309020205020404" pitchFamily="49" charset="0"/>
                <a:cs typeface="Courier New" panose="02070309020205020404" pitchFamily="49" charset="0"/>
              </a:rPr>
              <a:t>Teach a Course</a:t>
            </a:r>
          </a:p>
        </p:txBody>
      </p:sp>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latin typeface="Courier New" panose="02070309020205020404" pitchFamily="49" charset="0"/>
                <a:cs typeface="Courier New" panose="02070309020205020404" pitchFamily="49" charset="0"/>
              </a:rPr>
              <a:pPr defTabSz="457200">
                <a:spcAft>
                  <a:spcPts val="600"/>
                </a:spcAft>
              </a:pPr>
              <a:t>8</a:t>
            </a:fld>
            <a:endParaRPr lang="en-US" dirty="0">
              <a:latin typeface="Courier New" panose="02070309020205020404" pitchFamily="49" charset="0"/>
              <a:cs typeface="Courier New" panose="02070309020205020404" pitchFamily="49" charset="0"/>
            </a:endParaRPr>
          </a:p>
        </p:txBody>
      </p:sp>
      <p:pic>
        <p:nvPicPr>
          <p:cNvPr id="9" name="Picture 8" descr="A picture containing clipart&#10;&#10;Description automatically generated">
            <a:extLst>
              <a:ext uri="{FF2B5EF4-FFF2-40B4-BE49-F238E27FC236}">
                <a16:creationId xmlns:a16="http://schemas.microsoft.com/office/drawing/2014/main" id="{26F47B45-3548-6E08-45C8-A38FE151CE51}"/>
              </a:ext>
            </a:extLst>
          </p:cNvPr>
          <p:cNvPicPr>
            <a:picLocks noChangeAspect="1"/>
          </p:cNvPicPr>
          <p:nvPr/>
        </p:nvPicPr>
        <p:blipFill>
          <a:blip r:embed="rId4"/>
          <a:stretch>
            <a:fillRect/>
          </a:stretch>
        </p:blipFill>
        <p:spPr>
          <a:xfrm>
            <a:off x="1422460" y="1946520"/>
            <a:ext cx="1659910" cy="1593514"/>
          </a:xfrm>
          <a:prstGeom prst="rect">
            <a:avLst/>
          </a:prstGeom>
        </p:spPr>
      </p:pic>
      <p:sp>
        <p:nvSpPr>
          <p:cNvPr id="5" name="Content Placeholder 5">
            <a:extLst>
              <a:ext uri="{FF2B5EF4-FFF2-40B4-BE49-F238E27FC236}">
                <a16:creationId xmlns:a16="http://schemas.microsoft.com/office/drawing/2014/main" id="{B088F108-2488-F9EC-50B1-2D1475ACC6FD}"/>
              </a:ext>
            </a:extLst>
          </p:cNvPr>
          <p:cNvSpPr>
            <a:spLocks noGrp="1"/>
          </p:cNvSpPr>
          <p:nvPr>
            <p:ph sz="half" idx="1"/>
          </p:nvPr>
        </p:nvSpPr>
        <p:spPr>
          <a:xfrm>
            <a:off x="1191006" y="3636461"/>
            <a:ext cx="2122818" cy="576422"/>
          </a:xfrm>
        </p:spPr>
        <p:style>
          <a:lnRef idx="2">
            <a:schemeClr val="accent2"/>
          </a:lnRef>
          <a:fillRef idx="1">
            <a:schemeClr val="lt1"/>
          </a:fillRef>
          <a:effectRef idx="0">
            <a:schemeClr val="accent2"/>
          </a:effectRef>
          <a:fontRef idx="minor">
            <a:schemeClr val="dk1"/>
          </a:fontRef>
        </p:style>
        <p:txBody>
          <a:bodyPr anchor="ctr">
            <a:normAutofit/>
          </a:bodyPr>
          <a:lstStyle/>
          <a:p>
            <a:pPr marL="0" indent="0" algn="ctr">
              <a:buNone/>
            </a:pPr>
            <a:r>
              <a:rPr lang="en-US" sz="2000" b="1" dirty="0">
                <a:latin typeface="Courier New" panose="02070309020205020404" pitchFamily="49" charset="0"/>
                <a:cs typeface="Courier New" panose="02070309020205020404" pitchFamily="49" charset="0"/>
              </a:rPr>
              <a:t>FAST</a:t>
            </a:r>
            <a:endParaRPr lang="fil-PH" sz="2000" b="1" u="none" strike="noStrike" dirty="0">
              <a:effectLst/>
              <a:latin typeface="Courier New" panose="02070309020205020404" pitchFamily="49" charset="0"/>
              <a:cs typeface="Courier New" panose="02070309020205020404" pitchFamily="49" charset="0"/>
            </a:endParaRPr>
          </a:p>
        </p:txBody>
      </p:sp>
      <p:pic>
        <p:nvPicPr>
          <p:cNvPr id="10" name="Picture 9" descr="A picture containing qr code&#10;&#10;Description automatically generated">
            <a:extLst>
              <a:ext uri="{FF2B5EF4-FFF2-40B4-BE49-F238E27FC236}">
                <a16:creationId xmlns:a16="http://schemas.microsoft.com/office/drawing/2014/main" id="{9503E2DF-0BC4-C61A-4F93-32FACB4383C0}"/>
              </a:ext>
            </a:extLst>
          </p:cNvPr>
          <p:cNvPicPr>
            <a:picLocks noChangeAspect="1"/>
          </p:cNvPicPr>
          <p:nvPr/>
        </p:nvPicPr>
        <p:blipFill>
          <a:blip r:embed="rId5"/>
          <a:stretch>
            <a:fillRect/>
          </a:stretch>
        </p:blipFill>
        <p:spPr>
          <a:xfrm>
            <a:off x="4916422" y="2042946"/>
            <a:ext cx="1315488" cy="1593515"/>
          </a:xfrm>
          <a:prstGeom prst="rect">
            <a:avLst/>
          </a:prstGeom>
        </p:spPr>
      </p:pic>
      <p:sp>
        <p:nvSpPr>
          <p:cNvPr id="11" name="Content Placeholder 5">
            <a:extLst>
              <a:ext uri="{FF2B5EF4-FFF2-40B4-BE49-F238E27FC236}">
                <a16:creationId xmlns:a16="http://schemas.microsoft.com/office/drawing/2014/main" id="{4A383459-1D4B-139B-9BAC-F2272197AF76}"/>
              </a:ext>
            </a:extLst>
          </p:cNvPr>
          <p:cNvSpPr txBox="1">
            <a:spLocks/>
          </p:cNvSpPr>
          <p:nvPr/>
        </p:nvSpPr>
        <p:spPr>
          <a:xfrm>
            <a:off x="3898018" y="363646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CREATIVE AND INNOVATIVE</a:t>
            </a:r>
            <a:endParaRPr lang="fil-PH" sz="2800" b="1" dirty="0">
              <a:latin typeface="Courier New" panose="02070309020205020404" pitchFamily="49" charset="0"/>
              <a:cs typeface="Courier New" panose="02070309020205020404" pitchFamily="49" charset="0"/>
            </a:endParaRPr>
          </a:p>
        </p:txBody>
      </p:sp>
      <p:pic>
        <p:nvPicPr>
          <p:cNvPr id="13" name="Picture 12" descr="A picture containing text&#10;&#10;Description automatically generated">
            <a:extLst>
              <a:ext uri="{FF2B5EF4-FFF2-40B4-BE49-F238E27FC236}">
                <a16:creationId xmlns:a16="http://schemas.microsoft.com/office/drawing/2014/main" id="{4858BF96-9181-9670-422E-381B3C134181}"/>
              </a:ext>
            </a:extLst>
          </p:cNvPr>
          <p:cNvPicPr>
            <a:picLocks noChangeAspect="1"/>
          </p:cNvPicPr>
          <p:nvPr/>
        </p:nvPicPr>
        <p:blipFill>
          <a:blip r:embed="rId6"/>
          <a:stretch>
            <a:fillRect/>
          </a:stretch>
        </p:blipFill>
        <p:spPr>
          <a:xfrm>
            <a:off x="6932975" y="1946520"/>
            <a:ext cx="4914900" cy="2171700"/>
          </a:xfrm>
          <a:prstGeom prst="rect">
            <a:avLst/>
          </a:prstGeom>
        </p:spPr>
      </p:pic>
      <p:sp>
        <p:nvSpPr>
          <p:cNvPr id="14" name="Content Placeholder 5">
            <a:extLst>
              <a:ext uri="{FF2B5EF4-FFF2-40B4-BE49-F238E27FC236}">
                <a16:creationId xmlns:a16="http://schemas.microsoft.com/office/drawing/2014/main" id="{1A8F5E48-93F9-2F18-8C59-4129001C53C5}"/>
              </a:ext>
            </a:extLst>
          </p:cNvPr>
          <p:cNvSpPr txBox="1">
            <a:spLocks/>
          </p:cNvSpPr>
          <p:nvPr/>
        </p:nvSpPr>
        <p:spPr>
          <a:xfrm>
            <a:off x="7805931" y="4383531"/>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62500" lnSpcReduction="2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sz="2800" b="1" dirty="0">
                <a:latin typeface="Courier New" panose="02070309020205020404" pitchFamily="49" charset="0"/>
                <a:cs typeface="Courier New" panose="02070309020205020404" pitchFamily="49" charset="0"/>
              </a:rPr>
              <a:t>IMPROVED PRODUCT QUALITY</a:t>
            </a:r>
            <a:endParaRPr lang="fil-PH" sz="2800" b="1" dirty="0">
              <a:latin typeface="Courier New" panose="02070309020205020404" pitchFamily="49" charset="0"/>
              <a:cs typeface="Courier New" panose="02070309020205020404" pitchFamily="49" charset="0"/>
            </a:endParaRPr>
          </a:p>
        </p:txBody>
      </p:sp>
      <p:sp>
        <p:nvSpPr>
          <p:cNvPr id="15" name="Content Placeholder 5">
            <a:extLst>
              <a:ext uri="{FF2B5EF4-FFF2-40B4-BE49-F238E27FC236}">
                <a16:creationId xmlns:a16="http://schemas.microsoft.com/office/drawing/2014/main" id="{519A8B87-5AE4-8FCE-5B54-6F46630F3AD0}"/>
              </a:ext>
            </a:extLst>
          </p:cNvPr>
          <p:cNvSpPr txBox="1">
            <a:spLocks/>
          </p:cNvSpPr>
          <p:nvPr/>
        </p:nvSpPr>
        <p:spPr>
          <a:xfrm>
            <a:off x="2405178" y="5965079"/>
            <a:ext cx="3168988" cy="57642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US" b="1" dirty="0">
                <a:effectLst/>
                <a:latin typeface="Courier New" panose="02070309020205020404" pitchFamily="49" charset="0"/>
                <a:ea typeface="Courier New" panose="02070309020205020404" pitchFamily="49" charset="0"/>
              </a:rPr>
              <a:t>STAKEHOLDER SATISFACTION</a:t>
            </a:r>
            <a:endParaRPr lang="fil-PH" sz="2800" b="1" dirty="0">
              <a:latin typeface="Courier New" panose="02070309020205020404" pitchFamily="49" charset="0"/>
              <a:cs typeface="Courier New" panose="02070309020205020404" pitchFamily="49" charset="0"/>
            </a:endParaRPr>
          </a:p>
        </p:txBody>
      </p:sp>
      <p:pic>
        <p:nvPicPr>
          <p:cNvPr id="17" name="Picture 16" descr="A picture containing text, clipart&#10;&#10;Description automatically generated">
            <a:extLst>
              <a:ext uri="{FF2B5EF4-FFF2-40B4-BE49-F238E27FC236}">
                <a16:creationId xmlns:a16="http://schemas.microsoft.com/office/drawing/2014/main" id="{1FB0E710-5A48-6B35-A659-192D44D6BD71}"/>
              </a:ext>
            </a:extLst>
          </p:cNvPr>
          <p:cNvPicPr>
            <a:picLocks noChangeAspect="1"/>
          </p:cNvPicPr>
          <p:nvPr/>
        </p:nvPicPr>
        <p:blipFill>
          <a:blip r:embed="rId7"/>
          <a:stretch>
            <a:fillRect/>
          </a:stretch>
        </p:blipFill>
        <p:spPr>
          <a:xfrm>
            <a:off x="3408154" y="4747399"/>
            <a:ext cx="979728" cy="1034157"/>
          </a:xfrm>
          <a:prstGeom prst="rect">
            <a:avLst/>
          </a:prstGeom>
        </p:spPr>
      </p:pic>
    </p:spTree>
    <p:extLst>
      <p:ext uri="{BB962C8B-B14F-4D97-AF65-F5344CB8AC3E}">
        <p14:creationId xmlns:p14="http://schemas.microsoft.com/office/powerpoint/2010/main" val="79884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anim calcmode="lin" valueType="num">
                                      <p:cBhvr>
                                        <p:cTn id="8" dur="500" fill="hold"/>
                                        <p:tgtEl>
                                          <p:spTgt spid="5">
                                            <p:bg/>
                                          </p:spTgt>
                                        </p:tgtEl>
                                        <p:attrNameLst>
                                          <p:attrName>ppt_x</p:attrName>
                                        </p:attrNameLst>
                                      </p:cBhvr>
                                      <p:tavLst>
                                        <p:tav tm="0">
                                          <p:val>
                                            <p:strVal val="#ppt_x"/>
                                          </p:val>
                                        </p:tav>
                                        <p:tav tm="100000">
                                          <p:val>
                                            <p:strVal val="#ppt_x"/>
                                          </p:val>
                                        </p:tav>
                                      </p:tavLst>
                                    </p:anim>
                                    <p:anim calcmode="lin" valueType="num">
                                      <p:cBhvr>
                                        <p:cTn id="9" dur="500" fill="hold"/>
                                        <p:tgtEl>
                                          <p:spTgt spid="5">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2" presetClass="entr" presetSubtype="9"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5"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2000"/>
                                        <p:tgtEl>
                                          <p:spTgt spid="17"/>
                                        </p:tgtEl>
                                      </p:cBhvr>
                                    </p:animEffect>
                                    <p:anim calcmode="lin" valueType="num">
                                      <p:cBhvr>
                                        <p:cTn id="45" dur="2000" fill="hold"/>
                                        <p:tgtEl>
                                          <p:spTgt spid="17"/>
                                        </p:tgtEl>
                                        <p:attrNameLst>
                                          <p:attrName>ppt_w</p:attrName>
                                        </p:attrNameLst>
                                      </p:cBhvr>
                                      <p:tavLst>
                                        <p:tav tm="0" fmla="#ppt_w*sin(2.5*pi*$)">
                                          <p:val>
                                            <p:fltVal val="0"/>
                                          </p:val>
                                        </p:tav>
                                        <p:tav tm="100000">
                                          <p:val>
                                            <p:fltVal val="1"/>
                                          </p:val>
                                        </p:tav>
                                      </p:tavLst>
                                    </p:anim>
                                    <p:anim calcmode="lin" valueType="num">
                                      <p:cBhvr>
                                        <p:cTn id="46"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11"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2" name="Content Placeholder 5">
            <a:extLst>
              <a:ext uri="{FF2B5EF4-FFF2-40B4-BE49-F238E27FC236}">
                <a16:creationId xmlns:a16="http://schemas.microsoft.com/office/drawing/2014/main" id="{3ACC9D8D-7E4B-BE98-20F9-46562D27518B}"/>
              </a:ext>
            </a:extLst>
          </p:cNvPr>
          <p:cNvSpPr txBox="1">
            <a:spLocks/>
          </p:cNvSpPr>
          <p:nvPr/>
        </p:nvSpPr>
        <p:spPr>
          <a:xfrm>
            <a:off x="3633400" y="4680273"/>
            <a:ext cx="3879772" cy="1664792"/>
          </a:xfrm>
          <a:prstGeom prst="rect">
            <a:avLst/>
          </a:prstGeom>
        </p:spPr>
        <p:style>
          <a:lnRef idx="2">
            <a:schemeClr val="accent2"/>
          </a:lnRef>
          <a:fillRef idx="1">
            <a:schemeClr val="lt1"/>
          </a:fillRef>
          <a:effectRef idx="0">
            <a:schemeClr val="accent2"/>
          </a:effectRef>
          <a:fontRef idx="minor">
            <a:schemeClr val="dk1"/>
          </a:fontRef>
        </p:style>
        <p:txBody>
          <a:bodyPr vert="horz" lIns="457200" tIns="457200" rIns="91440" bIns="45720" rtlCol="0" anchor="ctr" anchorCtr="0">
            <a:normAutofit/>
          </a:bodyPr>
          <a:lstStyle>
            <a:lvl1pPr marL="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3200" kern="1200">
                <a:solidFill>
                  <a:schemeClr val="dk1"/>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800" kern="1200">
                <a:solidFill>
                  <a:schemeClr val="dk1"/>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400" kern="1200">
                <a:solidFill>
                  <a:schemeClr val="dk1"/>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2000" kern="1200">
                <a:solidFill>
                  <a:schemeClr val="dk1"/>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dk1"/>
                </a:solidFill>
                <a:latin typeface="+mn-lt"/>
                <a:ea typeface="+mn-ea"/>
                <a:cs typeface="+mn-cs"/>
              </a:defRPr>
            </a:lvl9pPr>
          </a:lstStyle>
          <a:p>
            <a:r>
              <a:rPr lang="en-US" sz="2800" b="1" dirty="0">
                <a:latin typeface="Courier New" panose="02070309020205020404" pitchFamily="49" charset="0"/>
                <a:cs typeface="Courier New" panose="02070309020205020404" pitchFamily="49" charset="0"/>
              </a:rPr>
              <a:t>ASSIGNING OF ROLES</a:t>
            </a:r>
            <a:endParaRPr lang="fil-PH" sz="2800" b="1" dirty="0">
              <a:latin typeface="Courier New" panose="02070309020205020404" pitchFamily="49" charset="0"/>
              <a:cs typeface="Courier New" panose="02070309020205020404" pitchFamily="49" charset="0"/>
            </a:endParaRPr>
          </a:p>
        </p:txBody>
      </p:sp>
      <p:sp>
        <p:nvSpPr>
          <p:cNvPr id="9" name="Content Placeholder 5">
            <a:extLst>
              <a:ext uri="{FF2B5EF4-FFF2-40B4-BE49-F238E27FC236}">
                <a16:creationId xmlns:a16="http://schemas.microsoft.com/office/drawing/2014/main" id="{66FE3C86-FD57-1655-8967-5E2181CD56A9}"/>
              </a:ext>
            </a:extLst>
          </p:cNvPr>
          <p:cNvSpPr txBox="1">
            <a:spLocks/>
          </p:cNvSpPr>
          <p:nvPr/>
        </p:nvSpPr>
        <p:spPr>
          <a:xfrm>
            <a:off x="8119868" y="5356067"/>
            <a:ext cx="3625595" cy="1000782"/>
          </a:xfrm>
          <a:prstGeom prst="rect">
            <a:avLst/>
          </a:prstGeom>
          <a:solidFill>
            <a:srgbClr val="465359"/>
          </a:solidFill>
        </p:spPr>
        <p:style>
          <a:lnRef idx="2">
            <a:schemeClr val="accent2"/>
          </a:lnRef>
          <a:fillRef idx="1">
            <a:schemeClr val="lt1"/>
          </a:fillRef>
          <a:effectRef idx="0">
            <a:schemeClr val="accent2"/>
          </a:effectRef>
          <a:fontRef idx="minor">
            <a:schemeClr val="dk1"/>
          </a:fontRef>
        </p:style>
        <p:txBody>
          <a:bodyPr vert="horz" lIns="91440" tIns="0" rIns="91440" bIns="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spcBef>
                <a:spcPts val="0"/>
              </a:spcBef>
              <a:buNone/>
            </a:pPr>
            <a:r>
              <a:rPr lang="en-US" b="1" kern="1200" dirty="0">
                <a:solidFill>
                  <a:srgbClr val="FFFFFF"/>
                </a:solidFill>
                <a:latin typeface="+mn-lt"/>
                <a:ea typeface="+mn-ea"/>
                <a:cs typeface="+mn-cs"/>
              </a:rPr>
              <a:t>INITIATION</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a:xfrm>
            <a:off x="8119869" y="453642"/>
            <a:ext cx="3625595" cy="4826023"/>
          </a:xfrm>
        </p:spPr>
        <p:txBody>
          <a:bodyPr vert="horz" lIns="91440" tIns="0" rIns="91440" bIns="0" rtlCol="0" anchor="ctr" anchorCtr="0">
            <a:normAutofit/>
          </a:bodyPr>
          <a:lstStyle/>
          <a:p>
            <a:r>
              <a:rPr lang="en-US" b="0" kern="1200" cap="all" dirty="0">
                <a:latin typeface="+mj-lt"/>
                <a:ea typeface="+mj-ea"/>
                <a:cs typeface="+mj-cs"/>
              </a:rPr>
              <a:t>SCRUM PHASES</a:t>
            </a:r>
          </a:p>
        </p:txBody>
      </p:sp>
      <p:pic>
        <p:nvPicPr>
          <p:cNvPr id="11" name="Picture 10">
            <a:extLst>
              <a:ext uri="{FF2B5EF4-FFF2-40B4-BE49-F238E27FC236}">
                <a16:creationId xmlns:a16="http://schemas.microsoft.com/office/drawing/2014/main" id="{3EFB21B1-B233-654E-68A6-732AF0D91BD6}"/>
              </a:ext>
            </a:extLst>
          </p:cNvPr>
          <p:cNvPicPr>
            <a:picLocks noChangeAspect="1"/>
          </p:cNvPicPr>
          <p:nvPr/>
        </p:nvPicPr>
        <p:blipFill>
          <a:blip r:embed="rId4"/>
          <a:stretch>
            <a:fillRect/>
          </a:stretch>
        </p:blipFill>
        <p:spPr>
          <a:xfrm>
            <a:off x="446536" y="453642"/>
            <a:ext cx="7602421" cy="3269041"/>
          </a:xfrm>
          <a:prstGeom prst="rect">
            <a:avLst/>
          </a:prstGeom>
          <a:noFill/>
        </p:spPr>
      </p:pic>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a:xfrm>
            <a:off x="355101" y="6423914"/>
            <a:ext cx="6818262" cy="365125"/>
          </a:xfrm>
        </p:spPr>
        <p:txBody>
          <a:bodyPr vert="horz" lIns="91440" tIns="45720" rIns="91440" bIns="45720" rtlCol="0" anchor="ctr">
            <a:normAutofit/>
          </a:bodyPr>
          <a:lstStyle/>
          <a:p>
            <a:pPr>
              <a:spcAft>
                <a:spcPts val="600"/>
              </a:spcAft>
            </a:pPr>
            <a:r>
              <a:rPr lang="en-US" kern="1200" cap="all" dirty="0">
                <a:latin typeface="+mn-lt"/>
                <a:ea typeface="+mn-ea"/>
                <a:cs typeface="+mn-cs"/>
              </a:rPr>
              <a:t>Teach a Course</a:t>
            </a:r>
          </a:p>
        </p:txBody>
      </p:sp>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a:xfrm>
            <a:off x="10795363" y="6423914"/>
            <a:ext cx="10525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9</a:t>
            </a:fld>
            <a:endParaRPr lang="en-US" dirty="0"/>
          </a:p>
        </p:txBody>
      </p:sp>
      <p:pic>
        <p:nvPicPr>
          <p:cNvPr id="13" name="Picture 12">
            <a:extLst>
              <a:ext uri="{FF2B5EF4-FFF2-40B4-BE49-F238E27FC236}">
                <a16:creationId xmlns:a16="http://schemas.microsoft.com/office/drawing/2014/main" id="{344DC973-34D0-0DB4-08B5-DB79D66210EC}"/>
              </a:ext>
            </a:extLst>
          </p:cNvPr>
          <p:cNvPicPr>
            <a:picLocks noChangeAspect="1"/>
          </p:cNvPicPr>
          <p:nvPr/>
        </p:nvPicPr>
        <p:blipFill>
          <a:blip r:embed="rId5"/>
          <a:stretch>
            <a:fillRect/>
          </a:stretch>
        </p:blipFill>
        <p:spPr>
          <a:xfrm>
            <a:off x="446535" y="3872090"/>
            <a:ext cx="2820539" cy="2484760"/>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27CFF929-718A-4C97-D113-643891F09B18}"/>
              </a:ext>
            </a:extLst>
          </p:cNvPr>
          <p:cNvPicPr>
            <a:picLocks noChangeAspect="1"/>
          </p:cNvPicPr>
          <p:nvPr/>
        </p:nvPicPr>
        <p:blipFill>
          <a:blip r:embed="rId6"/>
          <a:stretch>
            <a:fillRect/>
          </a:stretch>
        </p:blipFill>
        <p:spPr>
          <a:xfrm>
            <a:off x="6618715" y="4368448"/>
            <a:ext cx="609600" cy="723900"/>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10D948B1-C0F7-612B-7A68-BCF76C263994}"/>
              </a:ext>
            </a:extLst>
          </p:cNvPr>
          <p:cNvPicPr>
            <a:picLocks noChangeAspect="1"/>
          </p:cNvPicPr>
          <p:nvPr/>
        </p:nvPicPr>
        <p:blipFill>
          <a:blip r:embed="rId7"/>
          <a:stretch>
            <a:fillRect/>
          </a:stretch>
        </p:blipFill>
        <p:spPr>
          <a:xfrm>
            <a:off x="5749760" y="4378722"/>
            <a:ext cx="609600" cy="723900"/>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177DD3E4-C848-C431-C6C9-1F5CD2810E8E}"/>
              </a:ext>
            </a:extLst>
          </p:cNvPr>
          <p:cNvPicPr>
            <a:picLocks noChangeAspect="1"/>
          </p:cNvPicPr>
          <p:nvPr/>
        </p:nvPicPr>
        <p:blipFill>
          <a:blip r:embed="rId8"/>
          <a:stretch>
            <a:fillRect/>
          </a:stretch>
        </p:blipFill>
        <p:spPr>
          <a:xfrm>
            <a:off x="4880805" y="4387498"/>
            <a:ext cx="571500" cy="685800"/>
          </a:xfrm>
          <a:prstGeom prst="rect">
            <a:avLst/>
          </a:prstGeom>
        </p:spPr>
      </p:pic>
      <p:pic>
        <p:nvPicPr>
          <p:cNvPr id="21" name="Picture 20" descr="A picture containing text, clipart&#10;&#10;Description automatically generated">
            <a:extLst>
              <a:ext uri="{FF2B5EF4-FFF2-40B4-BE49-F238E27FC236}">
                <a16:creationId xmlns:a16="http://schemas.microsoft.com/office/drawing/2014/main" id="{020A7943-4A85-7EAD-A7B1-A1CF8D378847}"/>
              </a:ext>
            </a:extLst>
          </p:cNvPr>
          <p:cNvPicPr>
            <a:picLocks noChangeAspect="1"/>
          </p:cNvPicPr>
          <p:nvPr/>
        </p:nvPicPr>
        <p:blipFill>
          <a:blip r:embed="rId9"/>
          <a:stretch>
            <a:fillRect/>
          </a:stretch>
        </p:blipFill>
        <p:spPr>
          <a:xfrm>
            <a:off x="3859450" y="4330348"/>
            <a:ext cx="723900" cy="762000"/>
          </a:xfrm>
          <a:prstGeom prst="rect">
            <a:avLst/>
          </a:prstGeom>
        </p:spPr>
      </p:pic>
      <p:pic>
        <p:nvPicPr>
          <p:cNvPr id="24" name="Picture 23">
            <a:extLst>
              <a:ext uri="{FF2B5EF4-FFF2-40B4-BE49-F238E27FC236}">
                <a16:creationId xmlns:a16="http://schemas.microsoft.com/office/drawing/2014/main" id="{EBCC5896-5D54-F771-2A24-88AF70B22557}"/>
              </a:ext>
            </a:extLst>
          </p:cNvPr>
          <p:cNvPicPr>
            <a:picLocks noChangeAspect="1"/>
          </p:cNvPicPr>
          <p:nvPr/>
        </p:nvPicPr>
        <p:blipFill>
          <a:blip r:embed="rId10"/>
          <a:stretch>
            <a:fillRect/>
          </a:stretch>
        </p:blipFill>
        <p:spPr>
          <a:xfrm>
            <a:off x="9880800" y="4330348"/>
            <a:ext cx="1613395" cy="559098"/>
          </a:xfrm>
          <a:prstGeom prst="rect">
            <a:avLst/>
          </a:prstGeom>
        </p:spPr>
      </p:pic>
      <p:pic>
        <p:nvPicPr>
          <p:cNvPr id="26" name="Picture 25">
            <a:extLst>
              <a:ext uri="{FF2B5EF4-FFF2-40B4-BE49-F238E27FC236}">
                <a16:creationId xmlns:a16="http://schemas.microsoft.com/office/drawing/2014/main" id="{2DFEA224-95FB-0C4F-ADF3-B4A5C3841B83}"/>
              </a:ext>
            </a:extLst>
          </p:cNvPr>
          <p:cNvPicPr>
            <a:picLocks noChangeAspect="1"/>
          </p:cNvPicPr>
          <p:nvPr/>
        </p:nvPicPr>
        <p:blipFill rotWithShape="1">
          <a:blip r:embed="rId11"/>
          <a:srcRect l="11874" r="8398"/>
          <a:stretch/>
        </p:blipFill>
        <p:spPr>
          <a:xfrm>
            <a:off x="8438156" y="3913238"/>
            <a:ext cx="1191376" cy="1160060"/>
          </a:xfrm>
          <a:prstGeom prst="rect">
            <a:avLst/>
          </a:prstGeom>
        </p:spPr>
      </p:pic>
    </p:spTree>
    <p:extLst>
      <p:ext uri="{BB962C8B-B14F-4D97-AF65-F5344CB8AC3E}">
        <p14:creationId xmlns:p14="http://schemas.microsoft.com/office/powerpoint/2010/main" val="340915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0-#ppt_w/2"/>
                                          </p:val>
                                        </p:tav>
                                        <p:tav tm="100000">
                                          <p:val>
                                            <p:strVal val="#ppt_x"/>
                                          </p:val>
                                        </p:tav>
                                      </p:tavLst>
                                    </p:anim>
                                    <p:anim calcmode="lin" valueType="num">
                                      <p:cBhvr additive="base">
                                        <p:cTn id="4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00870617_win32_fixed.potx" id="{1E2B8DFA-E266-4D12-95DE-76C2876369F1}" vid="{8DEA66BB-F281-4FCE-9053-490C8E939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900</TotalTime>
  <Words>1757</Words>
  <Application>Microsoft Office PowerPoint</Application>
  <PresentationFormat>Widescreen</PresentationFormat>
  <Paragraphs>511</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Calibri</vt:lpstr>
      <vt:lpstr>Corbel</vt:lpstr>
      <vt:lpstr>Courier New</vt:lpstr>
      <vt:lpstr>Gill Sans MT</vt:lpstr>
      <vt:lpstr>Wingdings</vt:lpstr>
      <vt:lpstr>Wingdings 2</vt:lpstr>
      <vt:lpstr>DividendVTI</vt:lpstr>
      <vt:lpstr>Tourism Monitoring System for Bolinao</vt:lpstr>
      <vt:lpstr>RATIONALE</vt:lpstr>
      <vt:lpstr>RATIONALE</vt:lpstr>
      <vt:lpstr>OBJECTIVES OF THE STUDY</vt:lpstr>
      <vt:lpstr>IMPORTANCE OF THE STUDY</vt:lpstr>
      <vt:lpstr>SCOPE AND DELIMITATION of THE STUDY</vt:lpstr>
      <vt:lpstr>METHODOLOGY</vt:lpstr>
      <vt:lpstr>METHODOLOGY</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SCRUM PHASES</vt:lpstr>
      <vt:lpstr>RESULT &amp; DISCUSSION</vt:lpstr>
      <vt:lpstr>RESULT &amp; DISCUSSION</vt:lpstr>
      <vt:lpstr>RESULT &amp; DISCUSSION</vt:lpstr>
      <vt:lpstr>RESULT &amp; DISCUSSION</vt:lpstr>
      <vt:lpstr>RESULT &amp; DISCUSSION</vt:lpstr>
      <vt:lpstr>RESULT &amp; DISCUSSION</vt:lpstr>
      <vt:lpstr>RESULT &amp; DISCUSSION</vt:lpstr>
      <vt:lpstr>DIFFICULTIES ENCOUNTERED IN TOURISM OFFICE</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CONCLUSION</vt:lpstr>
      <vt:lpstr>CONCLUSION</vt:lpstr>
      <vt:lpstr>CONCLUSION</vt:lpstr>
      <vt:lpstr>CONCLUSION</vt:lpstr>
      <vt:lpstr>RECOMMENDATIONS</vt:lpstr>
      <vt:lpstr>RECOMMENDATIONS</vt:lpstr>
      <vt:lpstr>RECOMMENDATIONS</vt:lpstr>
      <vt:lpstr>RECOMMENDATIONS</vt:lpstr>
      <vt:lpstr>DEMONSTRATION OF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Monitoring System for Bolinao</dc:title>
  <dc:creator>Jester Einstein Ibasan</dc:creator>
  <cp:lastModifiedBy>Jester Einstein Ibasan</cp:lastModifiedBy>
  <cp:revision>494</cp:revision>
  <dcterms:created xsi:type="dcterms:W3CDTF">2022-12-04T12:46:41Z</dcterms:created>
  <dcterms:modified xsi:type="dcterms:W3CDTF">2022-12-08T15:26:16Z</dcterms:modified>
</cp:coreProperties>
</file>