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63"/>
  </p:notesMasterIdLst>
  <p:handoutMasterIdLst>
    <p:handoutMasterId r:id="rId64"/>
  </p:handoutMasterIdLst>
  <p:sldIdLst>
    <p:sldId id="256" r:id="rId2"/>
    <p:sldId id="306" r:id="rId3"/>
    <p:sldId id="326" r:id="rId4"/>
    <p:sldId id="320" r:id="rId5"/>
    <p:sldId id="375" r:id="rId6"/>
    <p:sldId id="329" r:id="rId7"/>
    <p:sldId id="313" r:id="rId8"/>
    <p:sldId id="330" r:id="rId9"/>
    <p:sldId id="321" r:id="rId10"/>
    <p:sldId id="332" r:id="rId11"/>
    <p:sldId id="333" r:id="rId12"/>
    <p:sldId id="334" r:id="rId13"/>
    <p:sldId id="335" r:id="rId14"/>
    <p:sldId id="336" r:id="rId15"/>
    <p:sldId id="337" r:id="rId16"/>
    <p:sldId id="342" r:id="rId17"/>
    <p:sldId id="338" r:id="rId18"/>
    <p:sldId id="339" r:id="rId19"/>
    <p:sldId id="341" r:id="rId20"/>
    <p:sldId id="343" r:id="rId21"/>
    <p:sldId id="378" r:id="rId22"/>
    <p:sldId id="376" r:id="rId23"/>
    <p:sldId id="379" r:id="rId24"/>
    <p:sldId id="377" r:id="rId25"/>
    <p:sldId id="380" r:id="rId26"/>
    <p:sldId id="344" r:id="rId27"/>
    <p:sldId id="345" r:id="rId28"/>
    <p:sldId id="382" r:id="rId29"/>
    <p:sldId id="346" r:id="rId30"/>
    <p:sldId id="347" r:id="rId31"/>
    <p:sldId id="348" r:id="rId32"/>
    <p:sldId id="349" r:id="rId33"/>
    <p:sldId id="381" r:id="rId34"/>
    <p:sldId id="350" r:id="rId35"/>
    <p:sldId id="351" r:id="rId36"/>
    <p:sldId id="352" r:id="rId37"/>
    <p:sldId id="353" r:id="rId38"/>
    <p:sldId id="354" r:id="rId39"/>
    <p:sldId id="383" r:id="rId40"/>
    <p:sldId id="355" r:id="rId41"/>
    <p:sldId id="356" r:id="rId42"/>
    <p:sldId id="357" r:id="rId43"/>
    <p:sldId id="358" r:id="rId44"/>
    <p:sldId id="359" r:id="rId45"/>
    <p:sldId id="384"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1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34" autoAdjust="0"/>
  </p:normalViewPr>
  <p:slideViewPr>
    <p:cSldViewPr snapToGrid="0">
      <p:cViewPr varScale="1">
        <p:scale>
          <a:sx n="73" d="100"/>
          <a:sy n="73" d="100"/>
        </p:scale>
        <p:origin x="678" y="7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US" sz="2000" b="1"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1211"/>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kern="1200"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211"/>
        <a:ext cx="5422390" cy="587148"/>
      </dsp:txXfrm>
    </dsp:sp>
    <dsp:sp modelId="{14242B1F-D9B5-48D7-B880-6ADD69BA03A8}">
      <dsp:nvSpPr>
        <dsp:cNvPr id="0" name=""/>
        <dsp:cNvSpPr/>
      </dsp:nvSpPr>
      <dsp:spPr>
        <a:xfrm>
          <a:off x="0" y="600818"/>
          <a:ext cx="5422390" cy="587148"/>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sp:txBody>
      <dsp:txXfrm>
        <a:off x="0" y="600818"/>
        <a:ext cx="5422390" cy="587148"/>
      </dsp:txXfrm>
    </dsp:sp>
    <dsp:sp modelId="{14C74C61-1CDB-4754-9DB7-BD125709153E}">
      <dsp:nvSpPr>
        <dsp:cNvPr id="0" name=""/>
        <dsp:cNvSpPr/>
      </dsp:nvSpPr>
      <dsp:spPr>
        <a:xfrm>
          <a:off x="0" y="1200425"/>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sp:txBody>
      <dsp:txXfrm>
        <a:off x="0" y="1200425"/>
        <a:ext cx="5422390" cy="587148"/>
      </dsp:txXfrm>
    </dsp:sp>
    <dsp:sp modelId="{49C89894-5EBE-471A-A468-46210B8B996A}">
      <dsp:nvSpPr>
        <dsp:cNvPr id="0" name=""/>
        <dsp:cNvSpPr/>
      </dsp:nvSpPr>
      <dsp:spPr>
        <a:xfrm>
          <a:off x="0" y="1800033"/>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800033"/>
        <a:ext cx="5422390" cy="587148"/>
      </dsp:txXfrm>
    </dsp:sp>
    <dsp:sp modelId="{F3432693-EA90-45F0-A9D1-07C9BF3C7ACB}">
      <dsp:nvSpPr>
        <dsp:cNvPr id="0" name=""/>
        <dsp:cNvSpPr/>
      </dsp:nvSpPr>
      <dsp:spPr>
        <a:xfrm>
          <a:off x="0" y="2399640"/>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2399640"/>
        <a:ext cx="5422390" cy="5871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12/9/2022</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12/9/2022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199661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102871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634953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367337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54315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4249298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328361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34312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18</a:t>
            </a:fld>
            <a:endParaRPr lang="en-US" dirty="0"/>
          </a:p>
        </p:txBody>
      </p:sp>
    </p:spTree>
    <p:extLst>
      <p:ext uri="{BB962C8B-B14F-4D97-AF65-F5344CB8AC3E}">
        <p14:creationId xmlns:p14="http://schemas.microsoft.com/office/powerpoint/2010/main" val="64140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19</a:t>
            </a:fld>
            <a:endParaRPr lang="en-US" dirty="0"/>
          </a:p>
        </p:txBody>
      </p:sp>
    </p:spTree>
    <p:extLst>
      <p:ext uri="{BB962C8B-B14F-4D97-AF65-F5344CB8AC3E}">
        <p14:creationId xmlns:p14="http://schemas.microsoft.com/office/powerpoint/2010/main" val="173331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20</a:t>
            </a:fld>
            <a:endParaRPr lang="en-US" dirty="0"/>
          </a:p>
        </p:txBody>
      </p:sp>
    </p:spTree>
    <p:extLst>
      <p:ext uri="{BB962C8B-B14F-4D97-AF65-F5344CB8AC3E}">
        <p14:creationId xmlns:p14="http://schemas.microsoft.com/office/powerpoint/2010/main" val="854471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21</a:t>
            </a:fld>
            <a:endParaRPr lang="en-US" dirty="0"/>
          </a:p>
        </p:txBody>
      </p:sp>
    </p:spTree>
    <p:extLst>
      <p:ext uri="{BB962C8B-B14F-4D97-AF65-F5344CB8AC3E}">
        <p14:creationId xmlns:p14="http://schemas.microsoft.com/office/powerpoint/2010/main" val="4080767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22</a:t>
            </a:fld>
            <a:endParaRPr lang="en-US" dirty="0"/>
          </a:p>
        </p:txBody>
      </p:sp>
    </p:spTree>
    <p:extLst>
      <p:ext uri="{BB962C8B-B14F-4D97-AF65-F5344CB8AC3E}">
        <p14:creationId xmlns:p14="http://schemas.microsoft.com/office/powerpoint/2010/main" val="272314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23</a:t>
            </a:fld>
            <a:endParaRPr lang="en-US" dirty="0"/>
          </a:p>
        </p:txBody>
      </p:sp>
    </p:spTree>
    <p:extLst>
      <p:ext uri="{BB962C8B-B14F-4D97-AF65-F5344CB8AC3E}">
        <p14:creationId xmlns:p14="http://schemas.microsoft.com/office/powerpoint/2010/main" val="2190735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24</a:t>
            </a:fld>
            <a:endParaRPr lang="en-US" dirty="0"/>
          </a:p>
        </p:txBody>
      </p:sp>
    </p:spTree>
    <p:extLst>
      <p:ext uri="{BB962C8B-B14F-4D97-AF65-F5344CB8AC3E}">
        <p14:creationId xmlns:p14="http://schemas.microsoft.com/office/powerpoint/2010/main" val="511622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25</a:t>
            </a:fld>
            <a:endParaRPr lang="en-US" dirty="0"/>
          </a:p>
        </p:txBody>
      </p:sp>
    </p:spTree>
    <p:extLst>
      <p:ext uri="{BB962C8B-B14F-4D97-AF65-F5344CB8AC3E}">
        <p14:creationId xmlns:p14="http://schemas.microsoft.com/office/powerpoint/2010/main" val="30733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26</a:t>
            </a:fld>
            <a:endParaRPr lang="en-US" dirty="0"/>
          </a:p>
        </p:txBody>
      </p:sp>
    </p:spTree>
    <p:extLst>
      <p:ext uri="{BB962C8B-B14F-4D97-AF65-F5344CB8AC3E}">
        <p14:creationId xmlns:p14="http://schemas.microsoft.com/office/powerpoint/2010/main" val="2624560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27</a:t>
            </a:fld>
            <a:endParaRPr lang="en-US" dirty="0"/>
          </a:p>
        </p:txBody>
      </p:sp>
    </p:spTree>
    <p:extLst>
      <p:ext uri="{BB962C8B-B14F-4D97-AF65-F5344CB8AC3E}">
        <p14:creationId xmlns:p14="http://schemas.microsoft.com/office/powerpoint/2010/main" val="239899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28</a:t>
            </a:fld>
            <a:endParaRPr lang="en-US" dirty="0"/>
          </a:p>
        </p:txBody>
      </p:sp>
    </p:spTree>
    <p:extLst>
      <p:ext uri="{BB962C8B-B14F-4D97-AF65-F5344CB8AC3E}">
        <p14:creationId xmlns:p14="http://schemas.microsoft.com/office/powerpoint/2010/main" val="1122167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29</a:t>
            </a:fld>
            <a:endParaRPr lang="en-US" dirty="0"/>
          </a:p>
        </p:txBody>
      </p:sp>
    </p:spTree>
    <p:extLst>
      <p:ext uri="{BB962C8B-B14F-4D97-AF65-F5344CB8AC3E}">
        <p14:creationId xmlns:p14="http://schemas.microsoft.com/office/powerpoint/2010/main" val="80112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718531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30</a:t>
            </a:fld>
            <a:endParaRPr lang="en-US" dirty="0"/>
          </a:p>
        </p:txBody>
      </p:sp>
    </p:spTree>
    <p:extLst>
      <p:ext uri="{BB962C8B-B14F-4D97-AF65-F5344CB8AC3E}">
        <p14:creationId xmlns:p14="http://schemas.microsoft.com/office/powerpoint/2010/main" val="2671589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31</a:t>
            </a:fld>
            <a:endParaRPr lang="en-US" dirty="0"/>
          </a:p>
        </p:txBody>
      </p:sp>
    </p:spTree>
    <p:extLst>
      <p:ext uri="{BB962C8B-B14F-4D97-AF65-F5344CB8AC3E}">
        <p14:creationId xmlns:p14="http://schemas.microsoft.com/office/powerpoint/2010/main" val="1672429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32</a:t>
            </a:fld>
            <a:endParaRPr lang="en-US" dirty="0"/>
          </a:p>
        </p:txBody>
      </p:sp>
    </p:spTree>
    <p:extLst>
      <p:ext uri="{BB962C8B-B14F-4D97-AF65-F5344CB8AC3E}">
        <p14:creationId xmlns:p14="http://schemas.microsoft.com/office/powerpoint/2010/main" val="1961361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33</a:t>
            </a:fld>
            <a:endParaRPr lang="en-US" dirty="0"/>
          </a:p>
        </p:txBody>
      </p:sp>
    </p:spTree>
    <p:extLst>
      <p:ext uri="{BB962C8B-B14F-4D97-AF65-F5344CB8AC3E}">
        <p14:creationId xmlns:p14="http://schemas.microsoft.com/office/powerpoint/2010/main" val="48561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34</a:t>
            </a:fld>
            <a:endParaRPr lang="en-US" dirty="0"/>
          </a:p>
        </p:txBody>
      </p:sp>
    </p:spTree>
    <p:extLst>
      <p:ext uri="{BB962C8B-B14F-4D97-AF65-F5344CB8AC3E}">
        <p14:creationId xmlns:p14="http://schemas.microsoft.com/office/powerpoint/2010/main" val="1631262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35</a:t>
            </a:fld>
            <a:endParaRPr lang="en-US" dirty="0"/>
          </a:p>
        </p:txBody>
      </p:sp>
    </p:spTree>
    <p:extLst>
      <p:ext uri="{BB962C8B-B14F-4D97-AF65-F5344CB8AC3E}">
        <p14:creationId xmlns:p14="http://schemas.microsoft.com/office/powerpoint/2010/main" val="296773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36</a:t>
            </a:fld>
            <a:endParaRPr lang="en-US" dirty="0"/>
          </a:p>
        </p:txBody>
      </p:sp>
    </p:spTree>
    <p:extLst>
      <p:ext uri="{BB962C8B-B14F-4D97-AF65-F5344CB8AC3E}">
        <p14:creationId xmlns:p14="http://schemas.microsoft.com/office/powerpoint/2010/main" val="531215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37</a:t>
            </a:fld>
            <a:endParaRPr lang="en-US" dirty="0"/>
          </a:p>
        </p:txBody>
      </p:sp>
    </p:spTree>
    <p:extLst>
      <p:ext uri="{BB962C8B-B14F-4D97-AF65-F5344CB8AC3E}">
        <p14:creationId xmlns:p14="http://schemas.microsoft.com/office/powerpoint/2010/main" val="1277777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38</a:t>
            </a:fld>
            <a:endParaRPr lang="en-US" dirty="0"/>
          </a:p>
        </p:txBody>
      </p:sp>
    </p:spTree>
    <p:extLst>
      <p:ext uri="{BB962C8B-B14F-4D97-AF65-F5344CB8AC3E}">
        <p14:creationId xmlns:p14="http://schemas.microsoft.com/office/powerpoint/2010/main" val="4190694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39</a:t>
            </a:fld>
            <a:endParaRPr lang="en-US" dirty="0"/>
          </a:p>
        </p:txBody>
      </p:sp>
    </p:spTree>
    <p:extLst>
      <p:ext uri="{BB962C8B-B14F-4D97-AF65-F5344CB8AC3E}">
        <p14:creationId xmlns:p14="http://schemas.microsoft.com/office/powerpoint/2010/main" val="2518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40</a:t>
            </a:fld>
            <a:endParaRPr lang="en-US" dirty="0"/>
          </a:p>
        </p:txBody>
      </p:sp>
    </p:spTree>
    <p:extLst>
      <p:ext uri="{BB962C8B-B14F-4D97-AF65-F5344CB8AC3E}">
        <p14:creationId xmlns:p14="http://schemas.microsoft.com/office/powerpoint/2010/main" val="3212062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41</a:t>
            </a:fld>
            <a:endParaRPr lang="en-US" dirty="0"/>
          </a:p>
        </p:txBody>
      </p:sp>
    </p:spTree>
    <p:extLst>
      <p:ext uri="{BB962C8B-B14F-4D97-AF65-F5344CB8AC3E}">
        <p14:creationId xmlns:p14="http://schemas.microsoft.com/office/powerpoint/2010/main" val="3505228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42</a:t>
            </a:fld>
            <a:endParaRPr lang="en-US" dirty="0"/>
          </a:p>
        </p:txBody>
      </p:sp>
    </p:spTree>
    <p:extLst>
      <p:ext uri="{BB962C8B-B14F-4D97-AF65-F5344CB8AC3E}">
        <p14:creationId xmlns:p14="http://schemas.microsoft.com/office/powerpoint/2010/main" val="1322010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43</a:t>
            </a:fld>
            <a:endParaRPr lang="en-US" dirty="0"/>
          </a:p>
        </p:txBody>
      </p:sp>
    </p:spTree>
    <p:extLst>
      <p:ext uri="{BB962C8B-B14F-4D97-AF65-F5344CB8AC3E}">
        <p14:creationId xmlns:p14="http://schemas.microsoft.com/office/powerpoint/2010/main" val="3974040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44</a:t>
            </a:fld>
            <a:endParaRPr lang="en-US" dirty="0"/>
          </a:p>
        </p:txBody>
      </p:sp>
    </p:spTree>
    <p:extLst>
      <p:ext uri="{BB962C8B-B14F-4D97-AF65-F5344CB8AC3E}">
        <p14:creationId xmlns:p14="http://schemas.microsoft.com/office/powerpoint/2010/main" val="4168064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45</a:t>
            </a:fld>
            <a:endParaRPr lang="en-US" dirty="0"/>
          </a:p>
        </p:txBody>
      </p:sp>
    </p:spTree>
    <p:extLst>
      <p:ext uri="{BB962C8B-B14F-4D97-AF65-F5344CB8AC3E}">
        <p14:creationId xmlns:p14="http://schemas.microsoft.com/office/powerpoint/2010/main" val="1918884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46</a:t>
            </a:fld>
            <a:endParaRPr lang="en-US" dirty="0"/>
          </a:p>
        </p:txBody>
      </p:sp>
    </p:spTree>
    <p:extLst>
      <p:ext uri="{BB962C8B-B14F-4D97-AF65-F5344CB8AC3E}">
        <p14:creationId xmlns:p14="http://schemas.microsoft.com/office/powerpoint/2010/main" val="933410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47</a:t>
            </a:fld>
            <a:endParaRPr lang="en-US" dirty="0"/>
          </a:p>
        </p:txBody>
      </p:sp>
    </p:spTree>
    <p:extLst>
      <p:ext uri="{BB962C8B-B14F-4D97-AF65-F5344CB8AC3E}">
        <p14:creationId xmlns:p14="http://schemas.microsoft.com/office/powerpoint/2010/main" val="41775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48</a:t>
            </a:fld>
            <a:endParaRPr lang="en-US" dirty="0"/>
          </a:p>
        </p:txBody>
      </p:sp>
    </p:spTree>
    <p:extLst>
      <p:ext uri="{BB962C8B-B14F-4D97-AF65-F5344CB8AC3E}">
        <p14:creationId xmlns:p14="http://schemas.microsoft.com/office/powerpoint/2010/main" val="31796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49</a:t>
            </a:fld>
            <a:endParaRPr lang="en-US" dirty="0"/>
          </a:p>
        </p:txBody>
      </p:sp>
    </p:spTree>
    <p:extLst>
      <p:ext uri="{BB962C8B-B14F-4D97-AF65-F5344CB8AC3E}">
        <p14:creationId xmlns:p14="http://schemas.microsoft.com/office/powerpoint/2010/main" val="386237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1404955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50</a:t>
            </a:fld>
            <a:endParaRPr lang="en-US" dirty="0"/>
          </a:p>
        </p:txBody>
      </p:sp>
    </p:spTree>
    <p:extLst>
      <p:ext uri="{BB962C8B-B14F-4D97-AF65-F5344CB8AC3E}">
        <p14:creationId xmlns:p14="http://schemas.microsoft.com/office/powerpoint/2010/main" val="16503018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51</a:t>
            </a:fld>
            <a:endParaRPr lang="en-US" dirty="0"/>
          </a:p>
        </p:txBody>
      </p:sp>
    </p:spTree>
    <p:extLst>
      <p:ext uri="{BB962C8B-B14F-4D97-AF65-F5344CB8AC3E}">
        <p14:creationId xmlns:p14="http://schemas.microsoft.com/office/powerpoint/2010/main" val="24060908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52</a:t>
            </a:fld>
            <a:endParaRPr lang="en-US" dirty="0"/>
          </a:p>
        </p:txBody>
      </p:sp>
    </p:spTree>
    <p:extLst>
      <p:ext uri="{BB962C8B-B14F-4D97-AF65-F5344CB8AC3E}">
        <p14:creationId xmlns:p14="http://schemas.microsoft.com/office/powerpoint/2010/main" val="327791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53</a:t>
            </a:fld>
            <a:endParaRPr lang="en-US" dirty="0"/>
          </a:p>
        </p:txBody>
      </p:sp>
    </p:spTree>
    <p:extLst>
      <p:ext uri="{BB962C8B-B14F-4D97-AF65-F5344CB8AC3E}">
        <p14:creationId xmlns:p14="http://schemas.microsoft.com/office/powerpoint/2010/main" val="38805063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54</a:t>
            </a:fld>
            <a:endParaRPr lang="en-US" dirty="0"/>
          </a:p>
        </p:txBody>
      </p:sp>
    </p:spTree>
    <p:extLst>
      <p:ext uri="{BB962C8B-B14F-4D97-AF65-F5344CB8AC3E}">
        <p14:creationId xmlns:p14="http://schemas.microsoft.com/office/powerpoint/2010/main" val="3463187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55</a:t>
            </a:fld>
            <a:endParaRPr lang="en-US" dirty="0"/>
          </a:p>
        </p:txBody>
      </p:sp>
    </p:spTree>
    <p:extLst>
      <p:ext uri="{BB962C8B-B14F-4D97-AF65-F5344CB8AC3E}">
        <p14:creationId xmlns:p14="http://schemas.microsoft.com/office/powerpoint/2010/main" val="29979169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56</a:t>
            </a:fld>
            <a:endParaRPr lang="en-US" dirty="0"/>
          </a:p>
        </p:txBody>
      </p:sp>
    </p:spTree>
    <p:extLst>
      <p:ext uri="{BB962C8B-B14F-4D97-AF65-F5344CB8AC3E}">
        <p14:creationId xmlns:p14="http://schemas.microsoft.com/office/powerpoint/2010/main" val="317372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57</a:t>
            </a:fld>
            <a:endParaRPr lang="en-US" dirty="0"/>
          </a:p>
        </p:txBody>
      </p:sp>
    </p:spTree>
    <p:extLst>
      <p:ext uri="{BB962C8B-B14F-4D97-AF65-F5344CB8AC3E}">
        <p14:creationId xmlns:p14="http://schemas.microsoft.com/office/powerpoint/2010/main" val="2411725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58</a:t>
            </a:fld>
            <a:endParaRPr lang="en-US" dirty="0"/>
          </a:p>
        </p:txBody>
      </p:sp>
    </p:spTree>
    <p:extLst>
      <p:ext uri="{BB962C8B-B14F-4D97-AF65-F5344CB8AC3E}">
        <p14:creationId xmlns:p14="http://schemas.microsoft.com/office/powerpoint/2010/main" val="15322375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59</a:t>
            </a:fld>
            <a:endParaRPr lang="en-US" dirty="0"/>
          </a:p>
        </p:txBody>
      </p:sp>
    </p:spTree>
    <p:extLst>
      <p:ext uri="{BB962C8B-B14F-4D97-AF65-F5344CB8AC3E}">
        <p14:creationId xmlns:p14="http://schemas.microsoft.com/office/powerpoint/2010/main" val="247621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4466818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60</a:t>
            </a:fld>
            <a:endParaRPr lang="en-US" dirty="0"/>
          </a:p>
        </p:txBody>
      </p:sp>
    </p:spTree>
    <p:extLst>
      <p:ext uri="{BB962C8B-B14F-4D97-AF65-F5344CB8AC3E}">
        <p14:creationId xmlns:p14="http://schemas.microsoft.com/office/powerpoint/2010/main" val="33347866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61</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341516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12/9/2022</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dirty="0"/>
              <a:t>Click icon to add picture</a:t>
            </a:r>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12/9/2022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dirty="0"/>
              <a:t>Click icon to add picture</a:t>
            </a:r>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12/9/2022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12/9/2022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12/9/2022</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12/9/2022</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12/9/2022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a:t>Click icon to add picture</a:t>
            </a:r>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12/9/2022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gif"/><Relationship Id="rId5" Type="http://schemas.openxmlformats.org/officeDocument/2006/relationships/image" Target="../media/image3.jp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4.jpeg"/><Relationship Id="rId7" Type="http://schemas.openxmlformats.org/officeDocument/2006/relationships/image" Target="../media/image40.gif"/><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4.jpe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4.jpe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12.png"/><Relationship Id="rId10" Type="http://schemas.openxmlformats.org/officeDocument/2006/relationships/image" Target="../media/image49.png"/><Relationship Id="rId4" Type="http://schemas.openxmlformats.org/officeDocument/2006/relationships/image" Target="../media/image40.gif"/><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54.png"/><Relationship Id="rId3" Type="http://schemas.openxmlformats.org/officeDocument/2006/relationships/image" Target="../media/image24.jpeg"/><Relationship Id="rId7" Type="http://schemas.openxmlformats.org/officeDocument/2006/relationships/image" Target="../media/image2.gif"/><Relationship Id="rId12"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52.png"/><Relationship Id="rId11" Type="http://schemas.openxmlformats.org/officeDocument/2006/relationships/image" Target="../media/image40.gif"/><Relationship Id="rId5" Type="http://schemas.openxmlformats.org/officeDocument/2006/relationships/image" Target="../media/image51.gif"/><Relationship Id="rId15" Type="http://schemas.openxmlformats.org/officeDocument/2006/relationships/image" Target="../media/image56.png"/><Relationship Id="rId10" Type="http://schemas.openxmlformats.org/officeDocument/2006/relationships/image" Target="../media/image4.gif"/><Relationship Id="rId4" Type="http://schemas.openxmlformats.org/officeDocument/2006/relationships/image" Target="../media/image50.gif"/><Relationship Id="rId9" Type="http://schemas.openxmlformats.org/officeDocument/2006/relationships/image" Target="../media/image53.png"/><Relationship Id="rId1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hyperlink" Target="https://pixabay.com/en/pc-computer-screen-monitor-ad-1776995/"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3.jp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24.jpeg"/><Relationship Id="rId7" Type="http://schemas.openxmlformats.org/officeDocument/2006/relationships/image" Target="../media/image70.png"/><Relationship Id="rId12" Type="http://schemas.openxmlformats.org/officeDocument/2006/relationships/image" Target="../media/image75.gi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74.png"/><Relationship Id="rId5" Type="http://schemas.openxmlformats.org/officeDocument/2006/relationships/image" Target="../media/image69.png"/><Relationship Id="rId10" Type="http://schemas.openxmlformats.org/officeDocument/2006/relationships/image" Target="../media/image73.svg"/><Relationship Id="rId4" Type="http://schemas.openxmlformats.org/officeDocument/2006/relationships/image" Target="../media/image68.gif"/><Relationship Id="rId9"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gif"/></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91.pn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9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jpeg"/><Relationship Id="rId7"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5.gif"/><Relationship Id="rId4" Type="http://schemas.openxmlformats.org/officeDocument/2006/relationships/image" Target="../media/image13.png"/><Relationship Id="rId9"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0.xml"/><Relationship Id="rId1" Type="http://schemas.openxmlformats.org/officeDocument/2006/relationships/slideLayout" Target="../slideLayouts/slideLayout15.xml"/><Relationship Id="rId5" Type="http://schemas.openxmlformats.org/officeDocument/2006/relationships/image" Target="../media/image94.png"/><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5.xml"/><Relationship Id="rId4" Type="http://schemas.openxmlformats.org/officeDocument/2006/relationships/image" Target="../media/image95.jp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4.jpeg"/><Relationship Id="rId7"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6.gif"/><Relationship Id="rId11" Type="http://schemas.openxmlformats.org/officeDocument/2006/relationships/image" Target="../media/image28.png"/><Relationship Id="rId5" Type="http://schemas.openxmlformats.org/officeDocument/2006/relationships/image" Target="../media/image26.png"/><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C21B52FE-1888-EBD3-8632-E1744A7C7479}"/>
              </a:ext>
            </a:extLst>
          </p:cNvPr>
          <p:cNvPicPr>
            <a:picLocks noChangeAspect="1"/>
          </p:cNvPicPr>
          <p:nvPr/>
        </p:nvPicPr>
        <p:blipFill>
          <a:blip r:embed="rId4"/>
          <a:stretch>
            <a:fillRect/>
          </a:stretch>
        </p:blipFill>
        <p:spPr>
          <a:xfrm>
            <a:off x="563226" y="3361476"/>
            <a:ext cx="723900" cy="762000"/>
          </a:xfrm>
          <a:prstGeom prst="rect">
            <a:avLst/>
          </a:prstGeom>
        </p:spPr>
      </p:pic>
      <p:sp>
        <p:nvSpPr>
          <p:cNvPr id="27" name="Slide Number Placeholder 1">
            <a:extLst>
              <a:ext uri="{FF2B5EF4-FFF2-40B4-BE49-F238E27FC236}">
                <a16:creationId xmlns:a16="http://schemas.microsoft.com/office/drawing/2014/main" id="{CA6E1B83-B838-ACBE-33EE-EA5F96656CCA}"/>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1</a:t>
            </a:fld>
            <a:endParaRPr lang="en-US" dirty="0"/>
          </a:p>
        </p:txBody>
      </p:sp>
      <p:sp>
        <p:nvSpPr>
          <p:cNvPr id="2" name="Title 1">
            <a:extLst>
              <a:ext uri="{FF2B5EF4-FFF2-40B4-BE49-F238E27FC236}">
                <a16:creationId xmlns:a16="http://schemas.microsoft.com/office/drawing/2014/main" id="{F3AA242D-B507-4381-A8CB-EFA346570379}"/>
              </a:ext>
            </a:extLst>
          </p:cNvPr>
          <p:cNvSpPr>
            <a:spLocks noGrp="1"/>
          </p:cNvSpPr>
          <p:nvPr>
            <p:ph type="title"/>
          </p:nvPr>
        </p:nvSpPr>
        <p:spPr>
          <a:xfrm>
            <a:off x="581193" y="729658"/>
            <a:ext cx="11029616" cy="988332"/>
          </a:xfrm>
        </p:spPr>
        <p:txBody>
          <a:bodyPr anchor="b">
            <a:normAutofit/>
          </a:bodyPr>
          <a:lstStyle/>
          <a:p>
            <a:pPr algn="ctr"/>
            <a:r>
              <a:rPr lang="en-US" sz="3600" b="1" dirty="0">
                <a:latin typeface="Courier New" panose="02070309020205020404" pitchFamily="49" charset="0"/>
                <a:cs typeface="Courier New" panose="02070309020205020404" pitchFamily="49" charset="0"/>
              </a:rPr>
              <a:t>Tourism Monitoring System for Bolinao</a:t>
            </a:r>
          </a:p>
        </p:txBody>
      </p:sp>
      <p:sp>
        <p:nvSpPr>
          <p:cNvPr id="3" name="Subtitle 2">
            <a:extLst>
              <a:ext uri="{FF2B5EF4-FFF2-40B4-BE49-F238E27FC236}">
                <a16:creationId xmlns:a16="http://schemas.microsoft.com/office/drawing/2014/main" id="{A4F4068D-37AE-4B7D-BC75-216B123A6C44}"/>
              </a:ext>
            </a:extLst>
          </p:cNvPr>
          <p:cNvSpPr>
            <a:spLocks noGrp="1"/>
          </p:cNvSpPr>
          <p:nvPr>
            <p:ph sz="half" idx="1"/>
          </p:nvPr>
        </p:nvSpPr>
        <p:spPr>
          <a:xfrm>
            <a:off x="1273525" y="2228003"/>
            <a:ext cx="4630887" cy="4068294"/>
          </a:xfrm>
        </p:spPr>
        <p:txBody>
          <a:bodyPr anchor="ctr">
            <a:normAutofit/>
          </a:bodyPr>
          <a:lstStyle/>
          <a:p>
            <a:r>
              <a:rPr lang="en-US" sz="2800" b="1" dirty="0">
                <a:latin typeface="Courier New" panose="02070309020205020404" pitchFamily="49" charset="0"/>
                <a:cs typeface="Courier New" panose="02070309020205020404" pitchFamily="49" charset="0"/>
              </a:rPr>
              <a:t>DANILYN V. BANOGON</a:t>
            </a:r>
          </a:p>
          <a:p>
            <a:r>
              <a:rPr lang="en-US" sz="2800" b="1" dirty="0">
                <a:latin typeface="Courier New" panose="02070309020205020404" pitchFamily="49" charset="0"/>
                <a:cs typeface="Courier New" panose="02070309020205020404" pitchFamily="49" charset="0"/>
              </a:rPr>
              <a:t>JESTER EINSTEIN C. IBASAN</a:t>
            </a:r>
          </a:p>
          <a:p>
            <a:r>
              <a:rPr lang="en-US" sz="2800" b="1" dirty="0">
                <a:latin typeface="Courier New" panose="02070309020205020404" pitchFamily="49" charset="0"/>
                <a:cs typeface="Courier New" panose="02070309020205020404" pitchFamily="49" charset="0"/>
              </a:rPr>
              <a:t>JERHOME T. REANTASO</a:t>
            </a:r>
          </a:p>
          <a:p>
            <a:r>
              <a:rPr lang="en-US" sz="2800" b="1" dirty="0">
                <a:latin typeface="Courier New" panose="02070309020205020404" pitchFamily="49" charset="0"/>
                <a:cs typeface="Courier New" panose="02070309020205020404" pitchFamily="49" charset="0"/>
              </a:rPr>
              <a:t>JASMINE B. ZINAMPAN</a:t>
            </a:r>
            <a:endParaRPr lang="en-US" sz="2800" b="1" dirty="0"/>
          </a:p>
        </p:txBody>
      </p:sp>
      <p:pic>
        <p:nvPicPr>
          <p:cNvPr id="4" name="Picture 3" descr="Graph">
            <a:extLst>
              <a:ext uri="{FF2B5EF4-FFF2-40B4-BE49-F238E27FC236}">
                <a16:creationId xmlns:a16="http://schemas.microsoft.com/office/drawing/2014/main" id="{424717DA-0300-4297-B453-65314C5BEA09}"/>
              </a:ext>
            </a:extLst>
          </p:cNvPr>
          <p:cNvPicPr>
            <a:picLocks noChangeAspect="1"/>
          </p:cNvPicPr>
          <p:nvPr/>
        </p:nvPicPr>
        <p:blipFill>
          <a:blip r:embed="rId5"/>
          <a:srcRect l="3359" r="3359"/>
          <a:stretch/>
        </p:blipFill>
        <p:spPr>
          <a:xfrm>
            <a:off x="5789479" y="2228003"/>
            <a:ext cx="5821330" cy="3900339"/>
          </a:xfrm>
          <a:prstGeom prst="rect">
            <a:avLst/>
          </a:prstGeom>
          <a:noFill/>
        </p:spPr>
      </p:pic>
      <p:pic>
        <p:nvPicPr>
          <p:cNvPr id="8" name="Picture 7" descr="A picture containing text, clipart&#10;&#10;Description automatically generated">
            <a:extLst>
              <a:ext uri="{FF2B5EF4-FFF2-40B4-BE49-F238E27FC236}">
                <a16:creationId xmlns:a16="http://schemas.microsoft.com/office/drawing/2014/main" id="{DD30B3DD-8F17-94CC-BDCA-76567C13C16D}"/>
              </a:ext>
            </a:extLst>
          </p:cNvPr>
          <p:cNvPicPr>
            <a:picLocks noChangeAspect="1"/>
          </p:cNvPicPr>
          <p:nvPr/>
        </p:nvPicPr>
        <p:blipFill>
          <a:blip r:embed="rId6"/>
          <a:stretch>
            <a:fillRect/>
          </a:stretch>
        </p:blipFill>
        <p:spPr>
          <a:xfrm>
            <a:off x="607860" y="2554282"/>
            <a:ext cx="609600" cy="72390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A85570E4-3D7D-62B6-9398-AC02C5036A31}"/>
              </a:ext>
            </a:extLst>
          </p:cNvPr>
          <p:cNvPicPr>
            <a:picLocks noChangeAspect="1"/>
          </p:cNvPicPr>
          <p:nvPr/>
        </p:nvPicPr>
        <p:blipFill>
          <a:blip r:embed="rId7"/>
          <a:stretch>
            <a:fillRect/>
          </a:stretch>
        </p:blipFill>
        <p:spPr>
          <a:xfrm>
            <a:off x="635893" y="4114474"/>
            <a:ext cx="609600" cy="731520"/>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68F15A03-15E8-2BA9-2963-3A15E2282D4F}"/>
              </a:ext>
            </a:extLst>
          </p:cNvPr>
          <p:cNvPicPr>
            <a:picLocks noChangeAspect="1"/>
          </p:cNvPicPr>
          <p:nvPr/>
        </p:nvPicPr>
        <p:blipFill>
          <a:blip r:embed="rId8"/>
          <a:stretch>
            <a:fillRect/>
          </a:stretch>
        </p:blipFill>
        <p:spPr>
          <a:xfrm>
            <a:off x="563226" y="4771425"/>
            <a:ext cx="609600" cy="723900"/>
          </a:xfrm>
          <a:prstGeom prst="rect">
            <a:avLst/>
          </a:prstGeom>
        </p:spPr>
      </p:pic>
    </p:spTree>
    <p:extLst>
      <p:ext uri="{BB962C8B-B14F-4D97-AF65-F5344CB8AC3E}">
        <p14:creationId xmlns:p14="http://schemas.microsoft.com/office/powerpoint/2010/main" val="42097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2088162"/>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1418701"/>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10</a:t>
            </a:fld>
            <a:endParaRPr lang="en-US" dirty="0"/>
          </a:p>
        </p:txBody>
      </p:sp>
      <p:pic>
        <p:nvPicPr>
          <p:cNvPr id="6" name="Picture 5">
            <a:extLst>
              <a:ext uri="{FF2B5EF4-FFF2-40B4-BE49-F238E27FC236}">
                <a16:creationId xmlns:a16="http://schemas.microsoft.com/office/drawing/2014/main" id="{2A88CEC8-2C98-27CF-C136-5F189A3170B2}"/>
              </a:ext>
            </a:extLst>
          </p:cNvPr>
          <p:cNvPicPr>
            <a:picLocks noChangeAspect="1"/>
          </p:cNvPicPr>
          <p:nvPr/>
        </p:nvPicPr>
        <p:blipFill>
          <a:blip r:embed="rId4"/>
          <a:stretch>
            <a:fillRect/>
          </a:stretch>
        </p:blipFill>
        <p:spPr>
          <a:xfrm>
            <a:off x="215220" y="453643"/>
            <a:ext cx="7713824" cy="2635302"/>
          </a:xfrm>
          <a:prstGeom prst="rect">
            <a:avLst/>
          </a:prstGeom>
        </p:spPr>
      </p:pic>
      <p:sp>
        <p:nvSpPr>
          <p:cNvPr id="7" name="Content Placeholder 5">
            <a:extLst>
              <a:ext uri="{FF2B5EF4-FFF2-40B4-BE49-F238E27FC236}">
                <a16:creationId xmlns:a16="http://schemas.microsoft.com/office/drawing/2014/main" id="{6F6C55BF-008B-4428-A21A-BF870070B9FC}"/>
              </a:ext>
            </a:extLst>
          </p:cNvPr>
          <p:cNvSpPr txBox="1">
            <a:spLocks/>
          </p:cNvSpPr>
          <p:nvPr/>
        </p:nvSpPr>
        <p:spPr>
          <a:xfrm>
            <a:off x="2759552" y="2860947"/>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System Repo</a:t>
            </a:r>
          </a:p>
        </p:txBody>
      </p:sp>
      <p:pic>
        <p:nvPicPr>
          <p:cNvPr id="10" name="Picture 9">
            <a:extLst>
              <a:ext uri="{FF2B5EF4-FFF2-40B4-BE49-F238E27FC236}">
                <a16:creationId xmlns:a16="http://schemas.microsoft.com/office/drawing/2014/main" id="{5B8931C3-2C78-E34F-125D-CDAE04AAB2E5}"/>
              </a:ext>
            </a:extLst>
          </p:cNvPr>
          <p:cNvPicPr>
            <a:picLocks noChangeAspect="1"/>
          </p:cNvPicPr>
          <p:nvPr/>
        </p:nvPicPr>
        <p:blipFill>
          <a:blip r:embed="rId5"/>
          <a:stretch>
            <a:fillRect/>
          </a:stretch>
        </p:blipFill>
        <p:spPr>
          <a:xfrm>
            <a:off x="4052111" y="3841847"/>
            <a:ext cx="7693352" cy="2888784"/>
          </a:xfrm>
          <a:prstGeom prst="rect">
            <a:avLst/>
          </a:prstGeom>
        </p:spPr>
      </p:pic>
      <p:sp>
        <p:nvSpPr>
          <p:cNvPr id="12" name="Content Placeholder 5">
            <a:extLst>
              <a:ext uri="{FF2B5EF4-FFF2-40B4-BE49-F238E27FC236}">
                <a16:creationId xmlns:a16="http://schemas.microsoft.com/office/drawing/2014/main" id="{18F96408-9D63-ED9A-DDDB-77609EA6064B}"/>
              </a:ext>
            </a:extLst>
          </p:cNvPr>
          <p:cNvSpPr txBox="1">
            <a:spLocks/>
          </p:cNvSpPr>
          <p:nvPr/>
        </p:nvSpPr>
        <p:spPr>
          <a:xfrm>
            <a:off x="6531764" y="6131140"/>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dirty="0">
                <a:solidFill>
                  <a:srgbClr val="FFFFFF"/>
                </a:solidFill>
              </a:rPr>
              <a:t>Document Repo</a:t>
            </a:r>
            <a:endParaRPr lang="en-US" b="1" kern="1200" dirty="0">
              <a:solidFill>
                <a:srgbClr val="FFFFFF"/>
              </a:solidFill>
              <a:latin typeface="+mn-lt"/>
              <a:ea typeface="+mn-ea"/>
              <a:cs typeface="+mn-cs"/>
            </a:endParaRPr>
          </a:p>
        </p:txBody>
      </p:sp>
      <p:pic>
        <p:nvPicPr>
          <p:cNvPr id="16" name="Picture 15">
            <a:extLst>
              <a:ext uri="{FF2B5EF4-FFF2-40B4-BE49-F238E27FC236}">
                <a16:creationId xmlns:a16="http://schemas.microsoft.com/office/drawing/2014/main" id="{ABDE5A7F-2AD3-E83D-FC7D-E9C4CBE0EFA2}"/>
              </a:ext>
            </a:extLst>
          </p:cNvPr>
          <p:cNvPicPr>
            <a:picLocks noChangeAspect="1"/>
          </p:cNvPicPr>
          <p:nvPr/>
        </p:nvPicPr>
        <p:blipFill>
          <a:blip r:embed="rId6"/>
          <a:stretch>
            <a:fillRect/>
          </a:stretch>
        </p:blipFill>
        <p:spPr>
          <a:xfrm>
            <a:off x="2020745" y="114208"/>
            <a:ext cx="4248743" cy="562053"/>
          </a:xfrm>
          <a:prstGeom prst="rect">
            <a:avLst/>
          </a:prstGeom>
        </p:spPr>
      </p:pic>
      <p:pic>
        <p:nvPicPr>
          <p:cNvPr id="20" name="Picture 19">
            <a:extLst>
              <a:ext uri="{FF2B5EF4-FFF2-40B4-BE49-F238E27FC236}">
                <a16:creationId xmlns:a16="http://schemas.microsoft.com/office/drawing/2014/main" id="{F81C990E-CF69-8E94-7EAE-BB4FAACDE5B4}"/>
              </a:ext>
            </a:extLst>
          </p:cNvPr>
          <p:cNvPicPr>
            <a:picLocks noChangeAspect="1"/>
          </p:cNvPicPr>
          <p:nvPr/>
        </p:nvPicPr>
        <p:blipFill>
          <a:blip r:embed="rId7"/>
          <a:stretch>
            <a:fillRect/>
          </a:stretch>
        </p:blipFill>
        <p:spPr>
          <a:xfrm>
            <a:off x="639596" y="3880581"/>
            <a:ext cx="3124636" cy="533474"/>
          </a:xfrm>
          <a:prstGeom prst="rect">
            <a:avLst/>
          </a:prstGeom>
        </p:spPr>
      </p:pic>
    </p:spTree>
    <p:extLst>
      <p:ext uri="{BB962C8B-B14F-4D97-AF65-F5344CB8AC3E}">
        <p14:creationId xmlns:p14="http://schemas.microsoft.com/office/powerpoint/2010/main" val="5492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0-#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8" name="Picture 7">
            <a:extLst>
              <a:ext uri="{FF2B5EF4-FFF2-40B4-BE49-F238E27FC236}">
                <a16:creationId xmlns:a16="http://schemas.microsoft.com/office/drawing/2014/main" id="{242259CC-A1BC-8F6B-2141-A18E8CC59F27}"/>
              </a:ext>
            </a:extLst>
          </p:cNvPr>
          <p:cNvPicPr>
            <a:picLocks noChangeAspect="1"/>
          </p:cNvPicPr>
          <p:nvPr/>
        </p:nvPicPr>
        <p:blipFill>
          <a:blip r:embed="rId4"/>
          <a:stretch>
            <a:fillRect/>
          </a:stretch>
        </p:blipFill>
        <p:spPr>
          <a:xfrm>
            <a:off x="355101" y="453642"/>
            <a:ext cx="7389973" cy="5903207"/>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11</a:t>
            </a:fld>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52C8B2BE-3543-946F-F81A-101EBE15FAAC}"/>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3" name="Picture 12">
            <a:extLst>
              <a:ext uri="{FF2B5EF4-FFF2-40B4-BE49-F238E27FC236}">
                <a16:creationId xmlns:a16="http://schemas.microsoft.com/office/drawing/2014/main" id="{922932C4-3C57-E773-78DB-43E70BB9EF56}"/>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4" name="Picture 13">
            <a:extLst>
              <a:ext uri="{FF2B5EF4-FFF2-40B4-BE49-F238E27FC236}">
                <a16:creationId xmlns:a16="http://schemas.microsoft.com/office/drawing/2014/main" id="{C214A5C0-742F-6EF9-8BDB-98251CAD25D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8009740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12</a:t>
            </a:fld>
            <a:endParaRPr lang="en-US" dirty="0"/>
          </a:p>
        </p:txBody>
      </p:sp>
      <p:pic>
        <p:nvPicPr>
          <p:cNvPr id="6" name="Picture 5">
            <a:extLst>
              <a:ext uri="{FF2B5EF4-FFF2-40B4-BE49-F238E27FC236}">
                <a16:creationId xmlns:a16="http://schemas.microsoft.com/office/drawing/2014/main" id="{C5C68E88-B740-D3A1-4357-79182185B980}"/>
              </a:ext>
            </a:extLst>
          </p:cNvPr>
          <p:cNvPicPr>
            <a:picLocks noChangeAspect="1"/>
          </p:cNvPicPr>
          <p:nvPr/>
        </p:nvPicPr>
        <p:blipFill>
          <a:blip r:embed="rId4"/>
          <a:stretch>
            <a:fillRect/>
          </a:stretch>
        </p:blipFill>
        <p:spPr>
          <a:xfrm>
            <a:off x="487174" y="453642"/>
            <a:ext cx="7386951" cy="590320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05902089-41CF-9700-E0AE-3B02EB5BF83D}"/>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2D4B8DEC-4B04-B006-1E00-2B3C97D7CDEE}"/>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AC097F1-A17E-DD66-707F-BEE7E403F18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31701240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13</a:t>
            </a:fld>
            <a:endParaRPr lang="en-US" dirty="0"/>
          </a:p>
        </p:txBody>
      </p:sp>
      <p:pic>
        <p:nvPicPr>
          <p:cNvPr id="7" name="Picture 6">
            <a:extLst>
              <a:ext uri="{FF2B5EF4-FFF2-40B4-BE49-F238E27FC236}">
                <a16:creationId xmlns:a16="http://schemas.microsoft.com/office/drawing/2014/main" id="{30189DDC-B8C5-0B24-0480-63FD3431F9AD}"/>
              </a:ext>
            </a:extLst>
          </p:cNvPr>
          <p:cNvPicPr>
            <a:picLocks noChangeAspect="1"/>
          </p:cNvPicPr>
          <p:nvPr/>
        </p:nvPicPr>
        <p:blipFill>
          <a:blip r:embed="rId4"/>
          <a:stretch>
            <a:fillRect/>
          </a:stretch>
        </p:blipFill>
        <p:spPr>
          <a:xfrm>
            <a:off x="663001" y="453642"/>
            <a:ext cx="7082073" cy="5903207"/>
          </a:xfrm>
          <a:prstGeom prst="rect">
            <a:avLst/>
          </a:prstGeom>
        </p:spPr>
      </p:pic>
      <p:pic>
        <p:nvPicPr>
          <p:cNvPr id="10" name="Picture 9">
            <a:extLst>
              <a:ext uri="{FF2B5EF4-FFF2-40B4-BE49-F238E27FC236}">
                <a16:creationId xmlns:a16="http://schemas.microsoft.com/office/drawing/2014/main" id="{8C6F1735-59A2-954A-0C3C-742EFF40CB9C}"/>
              </a:ext>
            </a:extLst>
          </p:cNvPr>
          <p:cNvPicPr>
            <a:picLocks noChangeAspect="1"/>
          </p:cNvPicPr>
          <p:nvPr/>
        </p:nvPicPr>
        <p:blipFill>
          <a:blip r:embed="rId5"/>
          <a:stretch>
            <a:fillRect/>
          </a:stretch>
        </p:blipFill>
        <p:spPr>
          <a:xfrm>
            <a:off x="8887819" y="1052080"/>
            <a:ext cx="1052510" cy="1052510"/>
          </a:xfrm>
          <a:prstGeom prst="rect">
            <a:avLst/>
          </a:prstGeom>
        </p:spPr>
      </p:pic>
      <p:pic>
        <p:nvPicPr>
          <p:cNvPr id="12" name="Picture 11">
            <a:extLst>
              <a:ext uri="{FF2B5EF4-FFF2-40B4-BE49-F238E27FC236}">
                <a16:creationId xmlns:a16="http://schemas.microsoft.com/office/drawing/2014/main" id="{CA3A243E-31DD-3887-AFFE-D647221C8F93}"/>
              </a:ext>
            </a:extLst>
          </p:cNvPr>
          <p:cNvPicPr>
            <a:picLocks noChangeAspect="1"/>
          </p:cNvPicPr>
          <p:nvPr/>
        </p:nvPicPr>
        <p:blipFill>
          <a:blip r:embed="rId6"/>
          <a:stretch>
            <a:fillRect/>
          </a:stretch>
        </p:blipFill>
        <p:spPr>
          <a:xfrm>
            <a:off x="10315123" y="1007970"/>
            <a:ext cx="517280" cy="1163880"/>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96A1C57D-EC93-499B-2259-2648E1A98CDF}"/>
              </a:ext>
            </a:extLst>
          </p:cNvPr>
          <p:cNvPicPr>
            <a:picLocks noChangeAspect="1"/>
          </p:cNvPicPr>
          <p:nvPr/>
        </p:nvPicPr>
        <p:blipFill>
          <a:blip r:embed="rId7"/>
          <a:stretch>
            <a:fillRect/>
          </a:stretch>
        </p:blipFill>
        <p:spPr>
          <a:xfrm>
            <a:off x="9414074" y="3508772"/>
            <a:ext cx="1381289" cy="1381289"/>
          </a:xfrm>
          <a:prstGeom prst="rect">
            <a:avLst/>
          </a:prstGeom>
        </p:spPr>
      </p:pic>
    </p:spTree>
    <p:extLst>
      <p:ext uri="{BB962C8B-B14F-4D97-AF65-F5344CB8AC3E}">
        <p14:creationId xmlns:p14="http://schemas.microsoft.com/office/powerpoint/2010/main" val="14357717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14</a:t>
            </a:fld>
            <a:endParaRPr lang="en-US" dirty="0"/>
          </a:p>
        </p:txBody>
      </p:sp>
      <p:pic>
        <p:nvPicPr>
          <p:cNvPr id="6" name="Picture 5">
            <a:extLst>
              <a:ext uri="{FF2B5EF4-FFF2-40B4-BE49-F238E27FC236}">
                <a16:creationId xmlns:a16="http://schemas.microsoft.com/office/drawing/2014/main" id="{99361F74-D44C-7713-F0B3-6C12608744DF}"/>
              </a:ext>
            </a:extLst>
          </p:cNvPr>
          <p:cNvPicPr>
            <a:picLocks noChangeAspect="1"/>
          </p:cNvPicPr>
          <p:nvPr/>
        </p:nvPicPr>
        <p:blipFill>
          <a:blip r:embed="rId4"/>
          <a:stretch>
            <a:fillRect/>
          </a:stretch>
        </p:blipFill>
        <p:spPr>
          <a:xfrm>
            <a:off x="837942" y="453641"/>
            <a:ext cx="6818261" cy="5903207"/>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3559E936-7F92-1392-E198-2CC523471CE6}"/>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CB67B243-70D4-679B-1A0B-CB505DA876F7}"/>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18037079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15</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CD3E9322-5A32-ACE5-28C3-657540AD311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983" y="453642"/>
            <a:ext cx="6420677" cy="2975358"/>
          </a:xfrm>
          <a:prstGeom prst="rect">
            <a:avLst/>
          </a:prstGeom>
          <a:noFill/>
          <a:ln>
            <a:noFill/>
          </a:ln>
        </p:spPr>
      </p:pic>
      <p:pic>
        <p:nvPicPr>
          <p:cNvPr id="13" name="Picture 12">
            <a:extLst>
              <a:ext uri="{FF2B5EF4-FFF2-40B4-BE49-F238E27FC236}">
                <a16:creationId xmlns:a16="http://schemas.microsoft.com/office/drawing/2014/main" id="{99F9AF29-9FF0-8155-8581-1E687B97BB7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982" y="3672076"/>
            <a:ext cx="6420677" cy="3051352"/>
          </a:xfrm>
          <a:prstGeom prst="rect">
            <a:avLst/>
          </a:prstGeom>
          <a:noFill/>
          <a:ln>
            <a:noFill/>
          </a:ln>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1951434" y="3185924"/>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PROTOTYPE DESIGN</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7"/>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8"/>
          <a:stretch>
            <a:fillRect/>
          </a:stretch>
        </p:blipFill>
        <p:spPr>
          <a:xfrm>
            <a:off x="8775033" y="959224"/>
            <a:ext cx="1254058" cy="1254058"/>
          </a:xfrm>
          <a:prstGeom prst="rect">
            <a:avLst/>
          </a:prstGeom>
        </p:spPr>
      </p:pic>
    </p:spTree>
    <p:extLst>
      <p:ext uri="{BB962C8B-B14F-4D97-AF65-F5344CB8AC3E}">
        <p14:creationId xmlns:p14="http://schemas.microsoft.com/office/powerpoint/2010/main" val="27142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16</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505311" y="2133492"/>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VISUAL STUDIO CODE</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a:extLst>
              <a:ext uri="{FF2B5EF4-FFF2-40B4-BE49-F238E27FC236}">
                <a16:creationId xmlns:a16="http://schemas.microsoft.com/office/drawing/2014/main" id="{B5AAC914-120E-43D3-96DD-458EBCABCFE6}"/>
              </a:ext>
            </a:extLst>
          </p:cNvPr>
          <p:cNvPicPr>
            <a:picLocks noChangeAspect="1"/>
          </p:cNvPicPr>
          <p:nvPr/>
        </p:nvPicPr>
        <p:blipFill>
          <a:blip r:embed="rId7"/>
          <a:stretch>
            <a:fillRect/>
          </a:stretch>
        </p:blipFill>
        <p:spPr>
          <a:xfrm>
            <a:off x="1038199" y="766394"/>
            <a:ext cx="1279909" cy="1111499"/>
          </a:xfrm>
          <a:prstGeom prst="rect">
            <a:avLst/>
          </a:prstGeom>
        </p:spPr>
      </p:pic>
      <p:pic>
        <p:nvPicPr>
          <p:cNvPr id="8" name="Picture 7">
            <a:extLst>
              <a:ext uri="{FF2B5EF4-FFF2-40B4-BE49-F238E27FC236}">
                <a16:creationId xmlns:a16="http://schemas.microsoft.com/office/drawing/2014/main" id="{6E981FA9-15F5-77DC-4515-8D95C059F8EF}"/>
              </a:ext>
            </a:extLst>
          </p:cNvPr>
          <p:cNvPicPr>
            <a:picLocks noChangeAspect="1"/>
          </p:cNvPicPr>
          <p:nvPr/>
        </p:nvPicPr>
        <p:blipFill>
          <a:blip r:embed="rId8"/>
          <a:stretch>
            <a:fillRect/>
          </a:stretch>
        </p:blipFill>
        <p:spPr>
          <a:xfrm>
            <a:off x="3230588" y="2081918"/>
            <a:ext cx="3600953" cy="1219370"/>
          </a:xfrm>
          <a:prstGeom prst="rect">
            <a:avLst/>
          </a:prstGeom>
        </p:spPr>
      </p:pic>
      <p:sp>
        <p:nvSpPr>
          <p:cNvPr id="10" name="Content Placeholder 5">
            <a:extLst>
              <a:ext uri="{FF2B5EF4-FFF2-40B4-BE49-F238E27FC236}">
                <a16:creationId xmlns:a16="http://schemas.microsoft.com/office/drawing/2014/main" id="{6FD0BF1C-605C-696A-0038-0E4743733694}"/>
              </a:ext>
            </a:extLst>
          </p:cNvPr>
          <p:cNvSpPr txBox="1">
            <a:spLocks/>
          </p:cNvSpPr>
          <p:nvPr/>
        </p:nvSpPr>
        <p:spPr>
          <a:xfrm>
            <a:off x="3974224" y="366846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LARAVEL PHP FRAMEWORK</a:t>
            </a:r>
          </a:p>
        </p:txBody>
      </p:sp>
      <p:pic>
        <p:nvPicPr>
          <p:cNvPr id="17" name="Picture 16">
            <a:extLst>
              <a:ext uri="{FF2B5EF4-FFF2-40B4-BE49-F238E27FC236}">
                <a16:creationId xmlns:a16="http://schemas.microsoft.com/office/drawing/2014/main" id="{8F9F3176-C983-A31B-BBD3-FB5D9EA03B33}"/>
              </a:ext>
            </a:extLst>
          </p:cNvPr>
          <p:cNvPicPr>
            <a:picLocks noChangeAspect="1"/>
          </p:cNvPicPr>
          <p:nvPr/>
        </p:nvPicPr>
        <p:blipFill rotWithShape="1">
          <a:blip r:embed="rId9"/>
          <a:srcRect l="13492" t="18032" r="11991" b="10510"/>
          <a:stretch/>
        </p:blipFill>
        <p:spPr>
          <a:xfrm>
            <a:off x="1161143" y="3628571"/>
            <a:ext cx="1262743" cy="1059543"/>
          </a:xfrm>
          <a:prstGeom prst="rect">
            <a:avLst/>
          </a:prstGeom>
        </p:spPr>
      </p:pic>
      <p:sp>
        <p:nvSpPr>
          <p:cNvPr id="19" name="Content Placeholder 5">
            <a:extLst>
              <a:ext uri="{FF2B5EF4-FFF2-40B4-BE49-F238E27FC236}">
                <a16:creationId xmlns:a16="http://schemas.microsoft.com/office/drawing/2014/main" id="{91ACA1F4-0A07-18BC-F225-BD8E3F418918}"/>
              </a:ext>
            </a:extLst>
          </p:cNvPr>
          <p:cNvSpPr txBox="1">
            <a:spLocks/>
          </p:cNvSpPr>
          <p:nvPr/>
        </p:nvSpPr>
        <p:spPr>
          <a:xfrm>
            <a:off x="731626" y="492445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XAMPP</a:t>
            </a:r>
          </a:p>
        </p:txBody>
      </p:sp>
    </p:spTree>
    <p:extLst>
      <p:ext uri="{BB962C8B-B14F-4D97-AF65-F5344CB8AC3E}">
        <p14:creationId xmlns:p14="http://schemas.microsoft.com/office/powerpoint/2010/main" val="393337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17</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4139146" y="186088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USE-CASE DIAGRAM</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descr="Diagram&#10;&#10;Description automatically generated">
            <a:extLst>
              <a:ext uri="{FF2B5EF4-FFF2-40B4-BE49-F238E27FC236}">
                <a16:creationId xmlns:a16="http://schemas.microsoft.com/office/drawing/2014/main" id="{CC77D9AF-996D-4EB7-4A34-586FF5864C62}"/>
              </a:ext>
            </a:extLst>
          </p:cNvPr>
          <p:cNvPicPr>
            <a:picLocks noChangeAspect="1"/>
          </p:cNvPicPr>
          <p:nvPr/>
        </p:nvPicPr>
        <p:blipFill>
          <a:blip r:embed="rId7"/>
          <a:stretch>
            <a:fillRect/>
          </a:stretch>
        </p:blipFill>
        <p:spPr>
          <a:xfrm>
            <a:off x="95211" y="209711"/>
            <a:ext cx="3712446" cy="3336366"/>
          </a:xfrm>
          <a:prstGeom prst="rect">
            <a:avLst/>
          </a:prstGeom>
        </p:spPr>
      </p:pic>
      <p:sp>
        <p:nvSpPr>
          <p:cNvPr id="7" name="Content Placeholder 5">
            <a:extLst>
              <a:ext uri="{FF2B5EF4-FFF2-40B4-BE49-F238E27FC236}">
                <a16:creationId xmlns:a16="http://schemas.microsoft.com/office/drawing/2014/main" id="{E7C701B1-DC14-3EF6-C901-93C5C042C960}"/>
              </a:ext>
            </a:extLst>
          </p:cNvPr>
          <p:cNvSpPr txBox="1">
            <a:spLocks/>
          </p:cNvSpPr>
          <p:nvPr/>
        </p:nvSpPr>
        <p:spPr>
          <a:xfrm>
            <a:off x="4139147" y="2807071"/>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ER DIAGRAM</a:t>
            </a:r>
          </a:p>
        </p:txBody>
      </p:sp>
      <p:sp>
        <p:nvSpPr>
          <p:cNvPr id="8" name="Content Placeholder 5">
            <a:extLst>
              <a:ext uri="{FF2B5EF4-FFF2-40B4-BE49-F238E27FC236}">
                <a16:creationId xmlns:a16="http://schemas.microsoft.com/office/drawing/2014/main" id="{AEB2FE0A-EB92-5B9C-587A-FE62C9315E12}"/>
              </a:ext>
            </a:extLst>
          </p:cNvPr>
          <p:cNvSpPr txBox="1">
            <a:spLocks/>
          </p:cNvSpPr>
          <p:nvPr/>
        </p:nvSpPr>
        <p:spPr>
          <a:xfrm>
            <a:off x="4133176" y="91469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FLOWCHARTS</a:t>
            </a:r>
          </a:p>
        </p:txBody>
      </p:sp>
      <p:pic>
        <p:nvPicPr>
          <p:cNvPr id="19" name="Picture 18">
            <a:extLst>
              <a:ext uri="{FF2B5EF4-FFF2-40B4-BE49-F238E27FC236}">
                <a16:creationId xmlns:a16="http://schemas.microsoft.com/office/drawing/2014/main" id="{B72769D7-A12C-9B27-B9F0-DF8C7DDB94CD}"/>
              </a:ext>
            </a:extLst>
          </p:cNvPr>
          <p:cNvPicPr>
            <a:picLocks noChangeAspect="1"/>
          </p:cNvPicPr>
          <p:nvPr/>
        </p:nvPicPr>
        <p:blipFill>
          <a:blip r:embed="rId8"/>
          <a:stretch>
            <a:fillRect/>
          </a:stretch>
        </p:blipFill>
        <p:spPr>
          <a:xfrm>
            <a:off x="446536" y="3669685"/>
            <a:ext cx="1277037" cy="1373524"/>
          </a:xfrm>
          <a:prstGeom prst="rect">
            <a:avLst/>
          </a:prstGeom>
        </p:spPr>
      </p:pic>
      <p:sp>
        <p:nvSpPr>
          <p:cNvPr id="20" name="Content Placeholder 5">
            <a:extLst>
              <a:ext uri="{FF2B5EF4-FFF2-40B4-BE49-F238E27FC236}">
                <a16:creationId xmlns:a16="http://schemas.microsoft.com/office/drawing/2014/main" id="{70EE7D0F-7D53-341A-25F0-BD1456926F96}"/>
              </a:ext>
            </a:extLst>
          </p:cNvPr>
          <p:cNvSpPr txBox="1">
            <a:spLocks/>
          </p:cNvSpPr>
          <p:nvPr/>
        </p:nvSpPr>
        <p:spPr>
          <a:xfrm>
            <a:off x="2086836" y="4043402"/>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FIGMA</a:t>
            </a:r>
          </a:p>
        </p:txBody>
      </p:sp>
      <p:pic>
        <p:nvPicPr>
          <p:cNvPr id="22" name="Picture 21">
            <a:extLst>
              <a:ext uri="{FF2B5EF4-FFF2-40B4-BE49-F238E27FC236}">
                <a16:creationId xmlns:a16="http://schemas.microsoft.com/office/drawing/2014/main" id="{1A25D006-445A-D1A9-2299-EE6A5BFB6631}"/>
              </a:ext>
            </a:extLst>
          </p:cNvPr>
          <p:cNvPicPr>
            <a:picLocks noChangeAspect="1"/>
          </p:cNvPicPr>
          <p:nvPr/>
        </p:nvPicPr>
        <p:blipFill>
          <a:blip r:embed="rId9"/>
          <a:stretch>
            <a:fillRect/>
          </a:stretch>
        </p:blipFill>
        <p:spPr>
          <a:xfrm>
            <a:off x="446535" y="5074957"/>
            <a:ext cx="1277037" cy="1404742"/>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86836" y="5356067"/>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DRAW.IO</a:t>
            </a:r>
          </a:p>
        </p:txBody>
      </p:sp>
    </p:spTree>
    <p:extLst>
      <p:ext uri="{BB962C8B-B14F-4D97-AF65-F5344CB8AC3E}">
        <p14:creationId xmlns:p14="http://schemas.microsoft.com/office/powerpoint/2010/main" val="334599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0-#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animBg="1"/>
      <p:bldP spid="20"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IMPLEMENTATION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18</a:t>
            </a:fld>
            <a:endParaRPr lang="en-US" dirty="0"/>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4"/>
          <a:stretch>
            <a:fillRect/>
          </a:stretch>
        </p:blipFill>
        <p:spPr>
          <a:xfrm flipH="1">
            <a:off x="9242539" y="3815267"/>
            <a:ext cx="1005972" cy="1147794"/>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5"/>
          <a:stretch>
            <a:fillRect/>
          </a:stretch>
        </p:blipFill>
        <p:spPr>
          <a:xfrm>
            <a:off x="8775033" y="959224"/>
            <a:ext cx="1254058" cy="1254058"/>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PUSH AND PULL OF SPRINTS</a:t>
            </a:r>
          </a:p>
        </p:txBody>
      </p:sp>
      <p:pic>
        <p:nvPicPr>
          <p:cNvPr id="10" name="Picture 9">
            <a:extLst>
              <a:ext uri="{FF2B5EF4-FFF2-40B4-BE49-F238E27FC236}">
                <a16:creationId xmlns:a16="http://schemas.microsoft.com/office/drawing/2014/main" id="{CD2DA99E-EE78-2B5A-C282-E3F0162AEDB0}"/>
              </a:ext>
            </a:extLst>
          </p:cNvPr>
          <p:cNvPicPr>
            <a:picLocks noChangeAspect="1"/>
          </p:cNvPicPr>
          <p:nvPr/>
        </p:nvPicPr>
        <p:blipFill>
          <a:blip r:embed="rId6"/>
          <a:stretch>
            <a:fillRect/>
          </a:stretch>
        </p:blipFill>
        <p:spPr>
          <a:xfrm>
            <a:off x="355101" y="453642"/>
            <a:ext cx="7336098" cy="4962891"/>
          </a:xfrm>
          <a:prstGeom prst="rect">
            <a:avLst/>
          </a:prstGeom>
        </p:spPr>
      </p:pic>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sp>
        <p:nvSpPr>
          <p:cNvPr id="13" name="Content Placeholder 5">
            <a:extLst>
              <a:ext uri="{FF2B5EF4-FFF2-40B4-BE49-F238E27FC236}">
                <a16:creationId xmlns:a16="http://schemas.microsoft.com/office/drawing/2014/main" id="{3D338F13-9D8C-4FD9-A9F9-31D4171C5460}"/>
              </a:ext>
            </a:extLst>
          </p:cNvPr>
          <p:cNvSpPr txBox="1">
            <a:spLocks/>
          </p:cNvSpPr>
          <p:nvPr/>
        </p:nvSpPr>
        <p:spPr>
          <a:xfrm>
            <a:off x="3547769" y="3442944"/>
            <a:ext cx="2548232"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FORKED REPO</a:t>
            </a:r>
          </a:p>
        </p:txBody>
      </p:sp>
      <p:pic>
        <p:nvPicPr>
          <p:cNvPr id="15" name="Picture 14" descr="A picture containing text, clipart&#10;&#10;Description automatically generated">
            <a:extLst>
              <a:ext uri="{FF2B5EF4-FFF2-40B4-BE49-F238E27FC236}">
                <a16:creationId xmlns:a16="http://schemas.microsoft.com/office/drawing/2014/main" id="{B3276E05-57C7-BB9F-94D9-814A66AA1371}"/>
              </a:ext>
            </a:extLst>
          </p:cNvPr>
          <p:cNvPicPr>
            <a:picLocks noChangeAspect="1"/>
          </p:cNvPicPr>
          <p:nvPr/>
        </p:nvPicPr>
        <p:blipFill>
          <a:blip r:embed="rId7"/>
          <a:stretch>
            <a:fillRect/>
          </a:stretch>
        </p:blipFill>
        <p:spPr>
          <a:xfrm flipH="1">
            <a:off x="10118466" y="3740267"/>
            <a:ext cx="1254057" cy="1222794"/>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8"/>
          <a:stretch>
            <a:fillRect/>
          </a:stretch>
        </p:blipFill>
        <p:spPr>
          <a:xfrm>
            <a:off x="8155696" y="3659193"/>
            <a:ext cx="1238674" cy="1303868"/>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9"/>
          <a:stretch>
            <a:fillRect/>
          </a:stretch>
        </p:blipFill>
        <p:spPr>
          <a:xfrm>
            <a:off x="8919915" y="3198807"/>
            <a:ext cx="737507" cy="612890"/>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2393D31F-867C-640E-01B9-311A689FD679}"/>
              </a:ext>
            </a:extLst>
          </p:cNvPr>
          <p:cNvPicPr>
            <a:picLocks noChangeAspect="1"/>
          </p:cNvPicPr>
          <p:nvPr/>
        </p:nvPicPr>
        <p:blipFill>
          <a:blip r:embed="rId10"/>
          <a:stretch>
            <a:fillRect/>
          </a:stretch>
        </p:blipFill>
        <p:spPr>
          <a:xfrm>
            <a:off x="10168335" y="862760"/>
            <a:ext cx="1254056" cy="1350522"/>
          </a:xfrm>
          <a:prstGeom prst="rect">
            <a:avLst/>
          </a:prstGeom>
        </p:spPr>
      </p:pic>
    </p:spTree>
    <p:extLst>
      <p:ext uri="{BB962C8B-B14F-4D97-AF65-F5344CB8AC3E}">
        <p14:creationId xmlns:p14="http://schemas.microsoft.com/office/powerpoint/2010/main" val="238835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25"/>
                                        </p:tgtEl>
                                        <p:attrNameLst>
                                          <p:attrName>r</p:attrName>
                                        </p:attrNameLst>
                                      </p:cBhvr>
                                    </p:animRot>
                                    <p:animRot by="-240000">
                                      <p:cBhvr>
                                        <p:cTn id="27" dur="200" fill="hold">
                                          <p:stCondLst>
                                            <p:cond delay="200"/>
                                          </p:stCondLst>
                                        </p:cTn>
                                        <p:tgtEl>
                                          <p:spTgt spid="25"/>
                                        </p:tgtEl>
                                        <p:attrNameLst>
                                          <p:attrName>r</p:attrName>
                                        </p:attrNameLst>
                                      </p:cBhvr>
                                    </p:animRot>
                                    <p:animRot by="240000">
                                      <p:cBhvr>
                                        <p:cTn id="28" dur="200" fill="hold">
                                          <p:stCondLst>
                                            <p:cond delay="400"/>
                                          </p:stCondLst>
                                        </p:cTn>
                                        <p:tgtEl>
                                          <p:spTgt spid="25"/>
                                        </p:tgtEl>
                                        <p:attrNameLst>
                                          <p:attrName>r</p:attrName>
                                        </p:attrNameLst>
                                      </p:cBhvr>
                                    </p:animRot>
                                    <p:animRot by="-240000">
                                      <p:cBhvr>
                                        <p:cTn id="29" dur="200" fill="hold">
                                          <p:stCondLst>
                                            <p:cond delay="600"/>
                                          </p:stCondLst>
                                        </p:cTn>
                                        <p:tgtEl>
                                          <p:spTgt spid="25"/>
                                        </p:tgtEl>
                                        <p:attrNameLst>
                                          <p:attrName>r</p:attrName>
                                        </p:attrNameLst>
                                      </p:cBhvr>
                                    </p:animRot>
                                    <p:animRot by="120000">
                                      <p:cBhvr>
                                        <p:cTn id="30" dur="200" fill="hold">
                                          <p:stCondLst>
                                            <p:cond delay="800"/>
                                          </p:stCondLst>
                                        </p:cTn>
                                        <p:tgtEl>
                                          <p:spTgt spid="25"/>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21"/>
                                        </p:tgtEl>
                                        <p:attrNameLst>
                                          <p:attrName>r</p:attrName>
                                        </p:attrNameLst>
                                      </p:cBhvr>
                                    </p:animRot>
                                    <p:animRot by="-240000">
                                      <p:cBhvr>
                                        <p:cTn id="35" dur="200" fill="hold">
                                          <p:stCondLst>
                                            <p:cond delay="200"/>
                                          </p:stCondLst>
                                        </p:cTn>
                                        <p:tgtEl>
                                          <p:spTgt spid="21"/>
                                        </p:tgtEl>
                                        <p:attrNameLst>
                                          <p:attrName>r</p:attrName>
                                        </p:attrNameLst>
                                      </p:cBhvr>
                                    </p:animRot>
                                    <p:animRot by="240000">
                                      <p:cBhvr>
                                        <p:cTn id="36" dur="200" fill="hold">
                                          <p:stCondLst>
                                            <p:cond delay="400"/>
                                          </p:stCondLst>
                                        </p:cTn>
                                        <p:tgtEl>
                                          <p:spTgt spid="21"/>
                                        </p:tgtEl>
                                        <p:attrNameLst>
                                          <p:attrName>r</p:attrName>
                                        </p:attrNameLst>
                                      </p:cBhvr>
                                    </p:animRot>
                                    <p:animRot by="-240000">
                                      <p:cBhvr>
                                        <p:cTn id="37" dur="200" fill="hold">
                                          <p:stCondLst>
                                            <p:cond delay="600"/>
                                          </p:stCondLst>
                                        </p:cTn>
                                        <p:tgtEl>
                                          <p:spTgt spid="21"/>
                                        </p:tgtEl>
                                        <p:attrNameLst>
                                          <p:attrName>r</p:attrName>
                                        </p:attrNameLst>
                                      </p:cBhvr>
                                    </p:animRot>
                                    <p:animRot by="120000">
                                      <p:cBhvr>
                                        <p:cTn id="38" dur="200" fill="hold">
                                          <p:stCondLst>
                                            <p:cond delay="800"/>
                                          </p:stCondLst>
                                        </p:cTn>
                                        <p:tgtEl>
                                          <p:spTgt spid="21"/>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16"/>
                                        </p:tgtEl>
                                        <p:attrNameLst>
                                          <p:attrName>r</p:attrName>
                                        </p:attrNameLst>
                                      </p:cBhvr>
                                    </p:animRot>
                                    <p:animRot by="-240000">
                                      <p:cBhvr>
                                        <p:cTn id="41" dur="200" fill="hold">
                                          <p:stCondLst>
                                            <p:cond delay="200"/>
                                          </p:stCondLst>
                                        </p:cTn>
                                        <p:tgtEl>
                                          <p:spTgt spid="16"/>
                                        </p:tgtEl>
                                        <p:attrNameLst>
                                          <p:attrName>r</p:attrName>
                                        </p:attrNameLst>
                                      </p:cBhvr>
                                    </p:animRot>
                                    <p:animRot by="240000">
                                      <p:cBhvr>
                                        <p:cTn id="42" dur="200" fill="hold">
                                          <p:stCondLst>
                                            <p:cond delay="400"/>
                                          </p:stCondLst>
                                        </p:cTn>
                                        <p:tgtEl>
                                          <p:spTgt spid="16"/>
                                        </p:tgtEl>
                                        <p:attrNameLst>
                                          <p:attrName>r</p:attrName>
                                        </p:attrNameLst>
                                      </p:cBhvr>
                                    </p:animRot>
                                    <p:animRot by="-240000">
                                      <p:cBhvr>
                                        <p:cTn id="43" dur="200" fill="hold">
                                          <p:stCondLst>
                                            <p:cond delay="600"/>
                                          </p:stCondLst>
                                        </p:cTn>
                                        <p:tgtEl>
                                          <p:spTgt spid="16"/>
                                        </p:tgtEl>
                                        <p:attrNameLst>
                                          <p:attrName>r</p:attrName>
                                        </p:attrNameLst>
                                      </p:cBhvr>
                                    </p:animRot>
                                    <p:animRot by="120000">
                                      <p:cBhvr>
                                        <p:cTn id="44" dur="200" fill="hold">
                                          <p:stCondLst>
                                            <p:cond delay="800"/>
                                          </p:stCondLst>
                                        </p:cTn>
                                        <p:tgtEl>
                                          <p:spTgt spid="16"/>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15"/>
                                        </p:tgtEl>
                                        <p:attrNameLst>
                                          <p:attrName>r</p:attrName>
                                        </p:attrNameLst>
                                      </p:cBhvr>
                                    </p:animRot>
                                    <p:animRot by="-240000">
                                      <p:cBhvr>
                                        <p:cTn id="47" dur="200" fill="hold">
                                          <p:stCondLst>
                                            <p:cond delay="200"/>
                                          </p:stCondLst>
                                        </p:cTn>
                                        <p:tgtEl>
                                          <p:spTgt spid="15"/>
                                        </p:tgtEl>
                                        <p:attrNameLst>
                                          <p:attrName>r</p:attrName>
                                        </p:attrNameLst>
                                      </p:cBhvr>
                                    </p:animRot>
                                    <p:animRot by="240000">
                                      <p:cBhvr>
                                        <p:cTn id="48" dur="200" fill="hold">
                                          <p:stCondLst>
                                            <p:cond delay="400"/>
                                          </p:stCondLst>
                                        </p:cTn>
                                        <p:tgtEl>
                                          <p:spTgt spid="15"/>
                                        </p:tgtEl>
                                        <p:attrNameLst>
                                          <p:attrName>r</p:attrName>
                                        </p:attrNameLst>
                                      </p:cBhvr>
                                    </p:animRot>
                                    <p:animRot by="-240000">
                                      <p:cBhvr>
                                        <p:cTn id="49" dur="200" fill="hold">
                                          <p:stCondLst>
                                            <p:cond delay="600"/>
                                          </p:stCondLst>
                                        </p:cTn>
                                        <p:tgtEl>
                                          <p:spTgt spid="15"/>
                                        </p:tgtEl>
                                        <p:attrNameLst>
                                          <p:attrName>r</p:attrName>
                                        </p:attrNameLst>
                                      </p:cBhvr>
                                    </p:animRot>
                                    <p:animRot by="120000">
                                      <p:cBhvr>
                                        <p:cTn id="50"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3EA7894-E1E2-72D0-CE18-16E691587CEB}"/>
              </a:ext>
            </a:extLst>
          </p:cNvPr>
          <p:cNvPicPr>
            <a:picLocks noChangeAspect="1"/>
          </p:cNvPicPr>
          <p:nvPr/>
        </p:nvPicPr>
        <p:blipFill>
          <a:blip r:embed="rId4"/>
          <a:stretch>
            <a:fillRect/>
          </a:stretch>
        </p:blipFill>
        <p:spPr>
          <a:xfrm flipH="1">
            <a:off x="589260" y="3932300"/>
            <a:ext cx="3657600" cy="2438400"/>
          </a:xfrm>
          <a:prstGeom prst="rect">
            <a:avLst/>
          </a:prstGeom>
        </p:spPr>
      </p:pic>
      <p:pic>
        <p:nvPicPr>
          <p:cNvPr id="41" name="Picture 40" descr="A picture containing silhouette, night sky&#10;&#10;Description automatically generated">
            <a:extLst>
              <a:ext uri="{FF2B5EF4-FFF2-40B4-BE49-F238E27FC236}">
                <a16:creationId xmlns:a16="http://schemas.microsoft.com/office/drawing/2014/main" id="{48C58A28-3D62-9697-ADE8-94289DE2B7C3}"/>
              </a:ext>
            </a:extLst>
          </p:cNvPr>
          <p:cNvPicPr>
            <a:picLocks noChangeAspect="1"/>
          </p:cNvPicPr>
          <p:nvPr/>
        </p:nvPicPr>
        <p:blipFill>
          <a:blip r:embed="rId5"/>
          <a:stretch>
            <a:fillRect/>
          </a:stretch>
        </p:blipFill>
        <p:spPr>
          <a:xfrm>
            <a:off x="-348524" y="3879086"/>
            <a:ext cx="3657600" cy="2438400"/>
          </a:xfrm>
          <a:prstGeom prst="rect">
            <a:avLst/>
          </a:prstGeom>
        </p:spPr>
      </p:pic>
      <p:pic>
        <p:nvPicPr>
          <p:cNvPr id="22" name="Picture 21">
            <a:extLst>
              <a:ext uri="{FF2B5EF4-FFF2-40B4-BE49-F238E27FC236}">
                <a16:creationId xmlns:a16="http://schemas.microsoft.com/office/drawing/2014/main" id="{662D026C-CDB1-127F-EB81-FC0898DC446D}"/>
              </a:ext>
            </a:extLst>
          </p:cNvPr>
          <p:cNvPicPr>
            <a:picLocks noChangeAspect="1"/>
          </p:cNvPicPr>
          <p:nvPr/>
        </p:nvPicPr>
        <p:blipFill>
          <a:blip r:embed="rId6"/>
          <a:stretch>
            <a:fillRect/>
          </a:stretch>
        </p:blipFill>
        <p:spPr>
          <a:xfrm>
            <a:off x="4405258" y="314025"/>
            <a:ext cx="2715004" cy="4201111"/>
          </a:xfrm>
          <a:prstGeom prst="rect">
            <a:avLst/>
          </a:prstGeom>
        </p:spPr>
      </p:pic>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19</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BUG-FIXES</a:t>
            </a:r>
          </a:p>
        </p:txBody>
      </p:sp>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7"/>
          <a:stretch>
            <a:fillRect/>
          </a:stretch>
        </p:blipFill>
        <p:spPr>
          <a:xfrm>
            <a:off x="961407" y="2094232"/>
            <a:ext cx="1238674" cy="1303868"/>
          </a:xfrm>
          <a:prstGeom prst="rect">
            <a:avLst/>
          </a:prstGeom>
        </p:spPr>
      </p:pic>
      <p:sp>
        <p:nvSpPr>
          <p:cNvPr id="7" name="Content Placeholder 5">
            <a:extLst>
              <a:ext uri="{FF2B5EF4-FFF2-40B4-BE49-F238E27FC236}">
                <a16:creationId xmlns:a16="http://schemas.microsoft.com/office/drawing/2014/main" id="{4854F085-9D82-AAAB-EE30-337ECE82EF15}"/>
              </a:ext>
            </a:extLst>
          </p:cNvPr>
          <p:cNvSpPr txBox="1">
            <a:spLocks/>
          </p:cNvSpPr>
          <p:nvPr/>
        </p:nvSpPr>
        <p:spPr>
          <a:xfrm>
            <a:off x="673941" y="3714655"/>
            <a:ext cx="2857822" cy="80048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SCRUM MEETING</a:t>
            </a:r>
          </a:p>
        </p:txBody>
      </p:sp>
      <p:pic>
        <p:nvPicPr>
          <p:cNvPr id="14" name="Picture 13" descr="A picture containing text, clipart&#10;&#10;Description automatically generated">
            <a:extLst>
              <a:ext uri="{FF2B5EF4-FFF2-40B4-BE49-F238E27FC236}">
                <a16:creationId xmlns:a16="http://schemas.microsoft.com/office/drawing/2014/main" id="{C12C2EF5-5EE9-8197-F837-F42531843BB0}"/>
              </a:ext>
            </a:extLst>
          </p:cNvPr>
          <p:cNvPicPr>
            <a:picLocks noChangeAspect="1"/>
          </p:cNvPicPr>
          <p:nvPr/>
        </p:nvPicPr>
        <p:blipFill>
          <a:blip r:embed="rId8"/>
          <a:stretch>
            <a:fillRect/>
          </a:stretch>
        </p:blipFill>
        <p:spPr>
          <a:xfrm flipH="1">
            <a:off x="2477393" y="2191600"/>
            <a:ext cx="1054370" cy="1206500"/>
          </a:xfrm>
          <a:prstGeom prst="rect">
            <a:avLst/>
          </a:prstGeom>
        </p:spPr>
      </p:pic>
      <p:pic>
        <p:nvPicPr>
          <p:cNvPr id="6" name="Picture 5">
            <a:extLst>
              <a:ext uri="{FF2B5EF4-FFF2-40B4-BE49-F238E27FC236}">
                <a16:creationId xmlns:a16="http://schemas.microsoft.com/office/drawing/2014/main" id="{8F6009B2-B39D-518E-141C-D577C1B3BEC3}"/>
              </a:ext>
            </a:extLst>
          </p:cNvPr>
          <p:cNvPicPr>
            <a:picLocks noChangeAspect="1"/>
          </p:cNvPicPr>
          <p:nvPr/>
        </p:nvPicPr>
        <p:blipFill>
          <a:blip r:embed="rId9"/>
          <a:stretch>
            <a:fillRect/>
          </a:stretch>
        </p:blipFill>
        <p:spPr>
          <a:xfrm>
            <a:off x="961407" y="361249"/>
            <a:ext cx="2810267" cy="1457528"/>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F34509A2-E39E-4EF4-D757-391156EC60EC}"/>
              </a:ext>
            </a:extLst>
          </p:cNvPr>
          <p:cNvPicPr>
            <a:picLocks noChangeAspect="1"/>
          </p:cNvPicPr>
          <p:nvPr/>
        </p:nvPicPr>
        <p:blipFill>
          <a:blip r:embed="rId10"/>
          <a:stretch>
            <a:fillRect/>
          </a:stretch>
        </p:blipFill>
        <p:spPr>
          <a:xfrm>
            <a:off x="3641111" y="3275837"/>
            <a:ext cx="1015999" cy="1206499"/>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19DCC81-6BB3-99B0-5938-AE9DE1AAD128}"/>
              </a:ext>
            </a:extLst>
          </p:cNvPr>
          <p:cNvPicPr>
            <a:picLocks noChangeAspect="1"/>
          </p:cNvPicPr>
          <p:nvPr/>
        </p:nvPicPr>
        <p:blipFill>
          <a:blip r:embed="rId11"/>
          <a:stretch>
            <a:fillRect/>
          </a:stretch>
        </p:blipFill>
        <p:spPr>
          <a:xfrm flipH="1">
            <a:off x="6371768" y="3275837"/>
            <a:ext cx="1163123" cy="1362633"/>
          </a:xfrm>
          <a:prstGeom prst="rect">
            <a:avLst/>
          </a:prstGeom>
        </p:spPr>
      </p:pic>
      <p:pic>
        <p:nvPicPr>
          <p:cNvPr id="32" name="Picture 31">
            <a:extLst>
              <a:ext uri="{FF2B5EF4-FFF2-40B4-BE49-F238E27FC236}">
                <a16:creationId xmlns:a16="http://schemas.microsoft.com/office/drawing/2014/main" id="{73BA2F7E-A4E9-1B14-66D7-591019E1B455}"/>
              </a:ext>
            </a:extLst>
          </p:cNvPr>
          <p:cNvPicPr>
            <a:picLocks noChangeAspect="1"/>
          </p:cNvPicPr>
          <p:nvPr/>
        </p:nvPicPr>
        <p:blipFill>
          <a:blip r:embed="rId12"/>
          <a:stretch>
            <a:fillRect/>
          </a:stretch>
        </p:blipFill>
        <p:spPr>
          <a:xfrm>
            <a:off x="7198865" y="2558384"/>
            <a:ext cx="868354" cy="721628"/>
          </a:xfrm>
          <a:prstGeom prst="rect">
            <a:avLst/>
          </a:prstGeom>
        </p:spPr>
      </p:pic>
      <p:pic>
        <p:nvPicPr>
          <p:cNvPr id="33" name="Picture 32">
            <a:extLst>
              <a:ext uri="{FF2B5EF4-FFF2-40B4-BE49-F238E27FC236}">
                <a16:creationId xmlns:a16="http://schemas.microsoft.com/office/drawing/2014/main" id="{A19CAD64-8769-1F77-DE5C-97CA9B2BC34A}"/>
              </a:ext>
            </a:extLst>
          </p:cNvPr>
          <p:cNvPicPr>
            <a:picLocks noChangeAspect="1"/>
          </p:cNvPicPr>
          <p:nvPr/>
        </p:nvPicPr>
        <p:blipFill>
          <a:blip r:embed="rId12"/>
          <a:stretch>
            <a:fillRect/>
          </a:stretch>
        </p:blipFill>
        <p:spPr>
          <a:xfrm flipH="1">
            <a:off x="3680513" y="2839097"/>
            <a:ext cx="868354" cy="721628"/>
          </a:xfrm>
          <a:prstGeom prst="rect">
            <a:avLst/>
          </a:prstGeom>
        </p:spPr>
      </p:pic>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13"/>
          <a:srcRect t="-4375" b="42636"/>
          <a:stretch/>
        </p:blipFill>
        <p:spPr>
          <a:xfrm>
            <a:off x="8167961" y="179916"/>
            <a:ext cx="3810000" cy="2352275"/>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12"/>
          <a:stretch>
            <a:fillRect/>
          </a:stretch>
        </p:blipFill>
        <p:spPr>
          <a:xfrm>
            <a:off x="3024124" y="1759354"/>
            <a:ext cx="868354" cy="721628"/>
          </a:xfrm>
          <a:prstGeom prst="rect">
            <a:avLst/>
          </a:prstGeom>
        </p:spPr>
      </p:pic>
      <p:pic>
        <p:nvPicPr>
          <p:cNvPr id="8" name="Picture 7">
            <a:extLst>
              <a:ext uri="{FF2B5EF4-FFF2-40B4-BE49-F238E27FC236}">
                <a16:creationId xmlns:a16="http://schemas.microsoft.com/office/drawing/2014/main" id="{E1C70B3D-D1B9-D5E7-95D3-714B528DD648}"/>
              </a:ext>
            </a:extLst>
          </p:cNvPr>
          <p:cNvPicPr>
            <a:picLocks noChangeAspect="1"/>
          </p:cNvPicPr>
          <p:nvPr/>
        </p:nvPicPr>
        <p:blipFill>
          <a:blip r:embed="rId12"/>
          <a:stretch>
            <a:fillRect/>
          </a:stretch>
        </p:blipFill>
        <p:spPr>
          <a:xfrm flipH="1">
            <a:off x="618053" y="1720352"/>
            <a:ext cx="868354" cy="721628"/>
          </a:xfrm>
          <a:prstGeom prst="rect">
            <a:avLst/>
          </a:prstGeom>
        </p:spPr>
      </p:pic>
      <p:pic>
        <p:nvPicPr>
          <p:cNvPr id="10" name="Picture 9">
            <a:extLst>
              <a:ext uri="{FF2B5EF4-FFF2-40B4-BE49-F238E27FC236}">
                <a16:creationId xmlns:a16="http://schemas.microsoft.com/office/drawing/2014/main" id="{0B5935F1-8608-FFF5-5AC7-9789BB5356AE}"/>
              </a:ext>
            </a:extLst>
          </p:cNvPr>
          <p:cNvPicPr>
            <a:picLocks noChangeAspect="1"/>
          </p:cNvPicPr>
          <p:nvPr/>
        </p:nvPicPr>
        <p:blipFill>
          <a:blip r:embed="rId14"/>
          <a:stretch>
            <a:fillRect/>
          </a:stretch>
        </p:blipFill>
        <p:spPr>
          <a:xfrm>
            <a:off x="5542281" y="4667394"/>
            <a:ext cx="1015999" cy="1056829"/>
          </a:xfrm>
          <a:prstGeom prst="rect">
            <a:avLst/>
          </a:prstGeom>
        </p:spPr>
      </p:pic>
      <p:pic>
        <p:nvPicPr>
          <p:cNvPr id="13" name="Picture 12">
            <a:extLst>
              <a:ext uri="{FF2B5EF4-FFF2-40B4-BE49-F238E27FC236}">
                <a16:creationId xmlns:a16="http://schemas.microsoft.com/office/drawing/2014/main" id="{EAB0197B-AF92-66F4-0FD9-35D7EE2E8DD0}"/>
              </a:ext>
            </a:extLst>
          </p:cNvPr>
          <p:cNvPicPr>
            <a:picLocks noChangeAspect="1"/>
          </p:cNvPicPr>
          <p:nvPr/>
        </p:nvPicPr>
        <p:blipFill>
          <a:blip r:embed="rId15"/>
          <a:stretch>
            <a:fillRect/>
          </a:stretch>
        </p:blipFill>
        <p:spPr>
          <a:xfrm>
            <a:off x="9096480" y="3275837"/>
            <a:ext cx="1753400" cy="1753400"/>
          </a:xfrm>
          <a:prstGeom prst="rect">
            <a:avLst/>
          </a:prstGeom>
        </p:spPr>
      </p:pic>
    </p:spTree>
    <p:extLst>
      <p:ext uri="{BB962C8B-B14F-4D97-AF65-F5344CB8AC3E}">
        <p14:creationId xmlns:p14="http://schemas.microsoft.com/office/powerpoint/2010/main" val="20981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fltVal val="0"/>
                                          </p:val>
                                        </p:tav>
                                        <p:tav tm="100000">
                                          <p:val>
                                            <p:strVal val="#ppt_w"/>
                                          </p:val>
                                        </p:tav>
                                      </p:tavLst>
                                    </p:anim>
                                    <p:anim calcmode="lin" valueType="num">
                                      <p:cBhvr>
                                        <p:cTn id="49" dur="1000" fill="hold"/>
                                        <p:tgtEl>
                                          <p:spTgt spid="6"/>
                                        </p:tgtEl>
                                        <p:attrNameLst>
                                          <p:attrName>ppt_h</p:attrName>
                                        </p:attrNameLst>
                                      </p:cBhvr>
                                      <p:tavLst>
                                        <p:tav tm="0">
                                          <p:val>
                                            <p:fltVal val="0"/>
                                          </p:val>
                                        </p:tav>
                                        <p:tav tm="100000">
                                          <p:val>
                                            <p:strVal val="#ppt_h"/>
                                          </p:val>
                                        </p:tav>
                                      </p:tavLst>
                                    </p:anim>
                                    <p:anim calcmode="lin" valueType="num">
                                      <p:cBhvr>
                                        <p:cTn id="50" dur="1000" fill="hold"/>
                                        <p:tgtEl>
                                          <p:spTgt spid="6"/>
                                        </p:tgtEl>
                                        <p:attrNameLst>
                                          <p:attrName>style.rotation</p:attrName>
                                        </p:attrNameLst>
                                      </p:cBhvr>
                                      <p:tavLst>
                                        <p:tav tm="0">
                                          <p:val>
                                            <p:fltVal val="90"/>
                                          </p:val>
                                        </p:tav>
                                        <p:tav tm="100000">
                                          <p:val>
                                            <p:fltVal val="0"/>
                                          </p:val>
                                        </p:tav>
                                      </p:tavLst>
                                    </p:anim>
                                    <p:animEffect transition="in" filter="fade">
                                      <p:cBhvr>
                                        <p:cTn id="51" dur="1000"/>
                                        <p:tgtEl>
                                          <p:spTgt spid="6"/>
                                        </p:tgtEl>
                                      </p:cBhvr>
                                    </p:animEffect>
                                  </p:childTnLst>
                                </p:cTn>
                              </p:par>
                              <p:par>
                                <p:cTn id="52" presetID="3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 calcmode="lin" valueType="num">
                                      <p:cBhvr>
                                        <p:cTn id="56" dur="1000" fill="hold"/>
                                        <p:tgtEl>
                                          <p:spTgt spid="22"/>
                                        </p:tgtEl>
                                        <p:attrNameLst>
                                          <p:attrName>style.rotation</p:attrName>
                                        </p:attrNameLst>
                                      </p:cBhvr>
                                      <p:tavLst>
                                        <p:tav tm="0">
                                          <p:val>
                                            <p:fltVal val="90"/>
                                          </p:val>
                                        </p:tav>
                                        <p:tav tm="100000">
                                          <p:val>
                                            <p:fltVal val="0"/>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fill="hold"/>
                                        <p:tgtEl>
                                          <p:spTgt spid="41"/>
                                        </p:tgtEl>
                                        <p:attrNameLst>
                                          <p:attrName>ppt_x</p:attrName>
                                        </p:attrNameLst>
                                      </p:cBhvr>
                                      <p:tavLst>
                                        <p:tav tm="0">
                                          <p:val>
                                            <p:strVal val="#ppt_x"/>
                                          </p:val>
                                        </p:tav>
                                        <p:tav tm="100000">
                                          <p:val>
                                            <p:strVal val="#ppt_x"/>
                                          </p:val>
                                        </p:tav>
                                      </p:tavLst>
                                    </p:anim>
                                    <p:anim calcmode="lin" valueType="num">
                                      <p:cBhvr additive="base">
                                        <p:cTn id="63" dur="500" fill="hold"/>
                                        <p:tgtEl>
                                          <p:spTgt spid="4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additive="base">
                                        <p:cTn id="76" dur="500" fill="hold"/>
                                        <p:tgtEl>
                                          <p:spTgt spid="12"/>
                                        </p:tgtEl>
                                        <p:attrNameLst>
                                          <p:attrName>ppt_x</p:attrName>
                                        </p:attrNameLst>
                                      </p:cBhvr>
                                      <p:tavLst>
                                        <p:tav tm="0">
                                          <p:val>
                                            <p:strVal val="#ppt_x"/>
                                          </p:val>
                                        </p:tav>
                                        <p:tav tm="100000">
                                          <p:val>
                                            <p:strVal val="#ppt_x"/>
                                          </p:val>
                                        </p:tav>
                                      </p:tavLst>
                                    </p:anim>
                                    <p:anim calcmode="lin" valueType="num">
                                      <p:cBhvr additive="base">
                                        <p:cTn id="77" dur="500" fill="hold"/>
                                        <p:tgtEl>
                                          <p:spTgt spid="12"/>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pic>
        <p:nvPicPr>
          <p:cNvPr id="15" name="Picture Placeholder 14">
            <a:extLst>
              <a:ext uri="{FF2B5EF4-FFF2-40B4-BE49-F238E27FC236}">
                <a16:creationId xmlns:a16="http://schemas.microsoft.com/office/drawing/2014/main" id="{60700499-F5C8-4234-A554-8E26834CCF11}"/>
              </a:ext>
            </a:extLst>
          </p:cNvPr>
          <p:cNvPicPr>
            <a:picLocks noGrp="1" noChangeAspect="1"/>
          </p:cNvPicPr>
          <p:nvPr>
            <p:ph type="pic" idx="1"/>
          </p:nvPr>
        </p:nvPicPr>
        <p:blipFill rotWithShape="1">
          <a:blip r:embed="rId4">
            <a:extLst>
              <a:ext uri="{837473B0-CC2E-450A-ABE3-18F120FF3D39}">
                <a1611:picAttrSrcUrl xmlns:a1611="http://schemas.microsoft.com/office/drawing/2016/11/main" r:id="rId5"/>
              </a:ext>
            </a:extLst>
          </a:blip>
          <a:srcRect l="524" r="232"/>
          <a:stretch/>
        </p:blipFill>
        <p:spPr>
          <a:xfrm>
            <a:off x="940525" y="992305"/>
            <a:ext cx="4227791" cy="4259984"/>
          </a:xfrm>
        </p:spPr>
      </p:pic>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a:bodyPr>
          <a:lstStyle/>
          <a:p>
            <a:pPr marL="216000" indent="-216000">
              <a:buFont typeface="Wingdings" panose="05000000000000000000" pitchFamily="2" charset="2"/>
              <a:buChar char="§"/>
            </a:pPr>
            <a:r>
              <a:rPr lang="en-GB" sz="2000" b="1" dirty="0">
                <a:latin typeface="Courier New" panose="02070309020205020404" pitchFamily="49" charset="0"/>
                <a:cs typeface="Courier New" panose="02070309020205020404" pitchFamily="49" charset="0"/>
              </a:rPr>
              <a:t>Bolinao tourism must also transition to newer technology in order to:</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(1) </a:t>
            </a:r>
            <a:r>
              <a:rPr lang="en-GB" sz="2000" b="1" dirty="0">
                <a:latin typeface="Courier New" panose="02070309020205020404" pitchFamily="49" charset="0"/>
                <a:cs typeface="Courier New" panose="02070309020205020404" pitchFamily="49" charset="0"/>
              </a:rPr>
              <a:t>continue to monitor the destinations;</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(2) </a:t>
            </a:r>
            <a:r>
              <a:rPr lang="en-GB" sz="2000" b="1" dirty="0">
                <a:latin typeface="Courier New" panose="02070309020205020404" pitchFamily="49" charset="0"/>
                <a:cs typeface="Courier New" panose="02070309020205020404" pitchFamily="49" charset="0"/>
              </a:rPr>
              <a:t>regulate heavy traffic and policy for desperate measures; and </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(3</a:t>
            </a:r>
            <a:r>
              <a:rPr lang="en-GB" sz="2000" b="1" dirty="0">
                <a:latin typeface="Courier New" panose="02070309020205020404" pitchFamily="49" charset="0"/>
                <a:cs typeface="Courier New" panose="02070309020205020404" pitchFamily="49" charset="0"/>
              </a:rPr>
              <a:t>) mitigate the impact of overtourism.</a:t>
            </a:r>
            <a:endParaRPr lang="en-US" sz="2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2</a:t>
            </a:fld>
            <a:endParaRPr lang="en-US" dirty="0"/>
          </a:p>
        </p:txBody>
      </p:sp>
      <p:pic>
        <p:nvPicPr>
          <p:cNvPr id="7" name="Picture 6">
            <a:extLst>
              <a:ext uri="{FF2B5EF4-FFF2-40B4-BE49-F238E27FC236}">
                <a16:creationId xmlns:a16="http://schemas.microsoft.com/office/drawing/2014/main" id="{AEF175BE-1E96-EA28-C13D-D6ED0A6F6B07}"/>
              </a:ext>
            </a:extLst>
          </p:cNvPr>
          <p:cNvPicPr>
            <a:picLocks noChangeAspect="1"/>
          </p:cNvPicPr>
          <p:nvPr/>
        </p:nvPicPr>
        <p:blipFill>
          <a:blip r:embed="rId6"/>
          <a:stretch>
            <a:fillRect/>
          </a:stretch>
        </p:blipFill>
        <p:spPr>
          <a:xfrm>
            <a:off x="1952216" y="2216127"/>
            <a:ext cx="908549" cy="908549"/>
          </a:xfrm>
          <a:prstGeom prst="rect">
            <a:avLst/>
          </a:prstGeom>
        </p:spPr>
      </p:pic>
      <p:pic>
        <p:nvPicPr>
          <p:cNvPr id="9" name="Picture 8">
            <a:extLst>
              <a:ext uri="{FF2B5EF4-FFF2-40B4-BE49-F238E27FC236}">
                <a16:creationId xmlns:a16="http://schemas.microsoft.com/office/drawing/2014/main" id="{0823A2A7-651B-E2D5-5C0D-B11BC589A456}"/>
              </a:ext>
            </a:extLst>
          </p:cNvPr>
          <p:cNvPicPr>
            <a:picLocks noChangeAspect="1"/>
          </p:cNvPicPr>
          <p:nvPr/>
        </p:nvPicPr>
        <p:blipFill>
          <a:blip r:embed="rId7"/>
          <a:stretch>
            <a:fillRect/>
          </a:stretch>
        </p:blipFill>
        <p:spPr>
          <a:xfrm>
            <a:off x="3347765" y="2216127"/>
            <a:ext cx="464245" cy="1044551"/>
          </a:xfrm>
          <a:prstGeom prst="rect">
            <a:avLst/>
          </a:prstGeom>
        </p:spPr>
      </p:pic>
    </p:spTree>
    <p:extLst>
      <p:ext uri="{BB962C8B-B14F-4D97-AF65-F5344CB8AC3E}">
        <p14:creationId xmlns:p14="http://schemas.microsoft.com/office/powerpoint/2010/main" val="1339243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20</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94691" y="527966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DEMO &amp; TESTING</a:t>
            </a:r>
          </a:p>
        </p:txBody>
      </p:sp>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4"/>
          <a:srcRect t="-4375" b="42636"/>
          <a:stretch/>
        </p:blipFill>
        <p:spPr>
          <a:xfrm>
            <a:off x="8167961" y="179916"/>
            <a:ext cx="3810000" cy="2352275"/>
          </a:xfrm>
          <a:prstGeom prst="rect">
            <a:avLst/>
          </a:prstGeom>
        </p:spPr>
      </p:pic>
      <p:pic>
        <p:nvPicPr>
          <p:cNvPr id="11" name="Picture 10" descr="A group of people in a room&#10;&#10;Description automatically generated with low confidence">
            <a:extLst>
              <a:ext uri="{FF2B5EF4-FFF2-40B4-BE49-F238E27FC236}">
                <a16:creationId xmlns:a16="http://schemas.microsoft.com/office/drawing/2014/main" id="{DA07A1B5-84DC-0158-E23C-EA1C50A7598D}"/>
              </a:ext>
            </a:extLst>
          </p:cNvPr>
          <p:cNvPicPr>
            <a:picLocks noChangeAspect="1"/>
          </p:cNvPicPr>
          <p:nvPr/>
        </p:nvPicPr>
        <p:blipFill>
          <a:blip r:embed="rId5"/>
          <a:stretch>
            <a:fillRect/>
          </a:stretch>
        </p:blipFill>
        <p:spPr>
          <a:xfrm>
            <a:off x="318633" y="453642"/>
            <a:ext cx="3588856" cy="4454676"/>
          </a:xfrm>
          <a:prstGeom prst="rect">
            <a:avLst/>
          </a:prstGeom>
        </p:spPr>
      </p:pic>
      <p:pic>
        <p:nvPicPr>
          <p:cNvPr id="16" name="Picture 15" descr="A person using a computer&#10;&#10;Description automatically generated with medium confidence">
            <a:extLst>
              <a:ext uri="{FF2B5EF4-FFF2-40B4-BE49-F238E27FC236}">
                <a16:creationId xmlns:a16="http://schemas.microsoft.com/office/drawing/2014/main" id="{F71CACE6-A37B-ECEB-E125-5BD7FE9F2D84}"/>
              </a:ext>
            </a:extLst>
          </p:cNvPr>
          <p:cNvPicPr>
            <a:picLocks noChangeAspect="1"/>
          </p:cNvPicPr>
          <p:nvPr/>
        </p:nvPicPr>
        <p:blipFill>
          <a:blip r:embed="rId6"/>
          <a:stretch>
            <a:fillRect/>
          </a:stretch>
        </p:blipFill>
        <p:spPr>
          <a:xfrm>
            <a:off x="4290556" y="453642"/>
            <a:ext cx="3341007" cy="4454676"/>
          </a:xfrm>
          <a:prstGeom prst="rect">
            <a:avLst/>
          </a:prstGeom>
        </p:spPr>
      </p:pic>
      <p:pic>
        <p:nvPicPr>
          <p:cNvPr id="18" name="Picture 17" descr="A screenshot of a game&#10;&#10;Description automatically generated with low confidence">
            <a:extLst>
              <a:ext uri="{FF2B5EF4-FFF2-40B4-BE49-F238E27FC236}">
                <a16:creationId xmlns:a16="http://schemas.microsoft.com/office/drawing/2014/main" id="{055267B7-AA27-53BD-89DC-5341E36C9706}"/>
              </a:ext>
            </a:extLst>
          </p:cNvPr>
          <p:cNvPicPr>
            <a:picLocks noChangeAspect="1"/>
          </p:cNvPicPr>
          <p:nvPr/>
        </p:nvPicPr>
        <p:blipFill>
          <a:blip r:embed="rId7"/>
          <a:stretch>
            <a:fillRect/>
          </a:stretch>
        </p:blipFill>
        <p:spPr>
          <a:xfrm>
            <a:off x="9330241" y="3185933"/>
            <a:ext cx="1204848" cy="1957878"/>
          </a:xfrm>
          <a:prstGeom prst="rect">
            <a:avLst/>
          </a:prstGeom>
        </p:spPr>
      </p:pic>
    </p:spTree>
    <p:extLst>
      <p:ext uri="{BB962C8B-B14F-4D97-AF65-F5344CB8AC3E}">
        <p14:creationId xmlns:p14="http://schemas.microsoft.com/office/powerpoint/2010/main" val="9309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REGISTRATION OF TOURIST DATA</a:t>
            </a:r>
          </a:p>
        </p:txBody>
      </p:sp>
      <p:pic>
        <p:nvPicPr>
          <p:cNvPr id="5" name="Picture 4">
            <a:extLst>
              <a:ext uri="{FF2B5EF4-FFF2-40B4-BE49-F238E27FC236}">
                <a16:creationId xmlns:a16="http://schemas.microsoft.com/office/drawing/2014/main" id="{82136953-3B9E-F627-9DB3-8F66398A5E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1121" y="2032889"/>
            <a:ext cx="2388228" cy="4568353"/>
          </a:xfrm>
          <a:prstGeom prst="rect">
            <a:avLst/>
          </a:prstGeom>
          <a:noFill/>
          <a:ln>
            <a:noFill/>
          </a:ln>
        </p:spPr>
      </p:pic>
    </p:spTree>
    <p:extLst>
      <p:ext uri="{BB962C8B-B14F-4D97-AF65-F5344CB8AC3E}">
        <p14:creationId xmlns:p14="http://schemas.microsoft.com/office/powerpoint/2010/main" val="409028677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7712767" y="1900469"/>
            <a:ext cx="3978366" cy="3633047"/>
          </a:xfrm>
        </p:spPr>
        <p:txBody>
          <a:bodyPr anchor="ctr">
            <a:normAutofit/>
          </a:bodyPr>
          <a:lstStyle/>
          <a:p>
            <a:r>
              <a:rPr lang="en-US" sz="2800" b="1" dirty="0"/>
              <a:t>REGISTRATION FORM</a:t>
            </a:r>
          </a:p>
        </p:txBody>
      </p:sp>
      <p:pic>
        <p:nvPicPr>
          <p:cNvPr id="7" name="Picture 6">
            <a:extLst>
              <a:ext uri="{FF2B5EF4-FFF2-40B4-BE49-F238E27FC236}">
                <a16:creationId xmlns:a16="http://schemas.microsoft.com/office/drawing/2014/main" id="{3960A997-5E95-6810-7230-B1D84AC89BCD}"/>
              </a:ext>
            </a:extLst>
          </p:cNvPr>
          <p:cNvPicPr>
            <a:picLocks noChangeAspect="1"/>
          </p:cNvPicPr>
          <p:nvPr/>
        </p:nvPicPr>
        <p:blipFill>
          <a:blip r:embed="rId4"/>
          <a:stretch>
            <a:fillRect/>
          </a:stretch>
        </p:blipFill>
        <p:spPr>
          <a:xfrm>
            <a:off x="478348" y="1900469"/>
            <a:ext cx="7111172" cy="4706007"/>
          </a:xfrm>
          <a:prstGeom prst="rect">
            <a:avLst/>
          </a:prstGeom>
        </p:spPr>
      </p:pic>
    </p:spTree>
    <p:extLst>
      <p:ext uri="{BB962C8B-B14F-4D97-AF65-F5344CB8AC3E}">
        <p14:creationId xmlns:p14="http://schemas.microsoft.com/office/powerpoint/2010/main" val="4062265492"/>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MANUAL TOURISTS’ DATA COLLECTION</a:t>
            </a:r>
          </a:p>
        </p:txBody>
      </p:sp>
      <p:pic>
        <p:nvPicPr>
          <p:cNvPr id="8" name="Picture 7">
            <a:extLst>
              <a:ext uri="{FF2B5EF4-FFF2-40B4-BE49-F238E27FC236}">
                <a16:creationId xmlns:a16="http://schemas.microsoft.com/office/drawing/2014/main" id="{49DCC306-BF09-C4EB-8945-2AD1F8800D3A}"/>
              </a:ext>
            </a:extLst>
          </p:cNvPr>
          <p:cNvPicPr>
            <a:picLocks noChangeAspect="1"/>
          </p:cNvPicPr>
          <p:nvPr/>
        </p:nvPicPr>
        <p:blipFill>
          <a:blip r:embed="rId4"/>
          <a:stretch>
            <a:fillRect/>
          </a:stretch>
        </p:blipFill>
        <p:spPr>
          <a:xfrm>
            <a:off x="1462649" y="1952071"/>
            <a:ext cx="3533775" cy="4772025"/>
          </a:xfrm>
          <a:prstGeom prst="rect">
            <a:avLst/>
          </a:prstGeom>
        </p:spPr>
      </p:pic>
    </p:spTree>
    <p:extLst>
      <p:ext uri="{BB962C8B-B14F-4D97-AF65-F5344CB8AC3E}">
        <p14:creationId xmlns:p14="http://schemas.microsoft.com/office/powerpoint/2010/main" val="24741736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4"/>
            <a:ext cx="4890695" cy="3633047"/>
          </a:xfrm>
        </p:spPr>
        <p:txBody>
          <a:bodyPr anchor="ctr">
            <a:normAutofit/>
          </a:bodyPr>
          <a:lstStyle/>
          <a:p>
            <a:r>
              <a:rPr lang="en-US" sz="2800" b="1" dirty="0"/>
              <a:t>MANUAL PROCESS OF COLLECTING TOURISTS’ DATA</a:t>
            </a:r>
          </a:p>
        </p:txBody>
      </p:sp>
      <p:pic>
        <p:nvPicPr>
          <p:cNvPr id="9" name="Picture 8" descr="Text&#10;&#10;Description automatically generated with medium confidence">
            <a:extLst>
              <a:ext uri="{FF2B5EF4-FFF2-40B4-BE49-F238E27FC236}">
                <a16:creationId xmlns:a16="http://schemas.microsoft.com/office/drawing/2014/main" id="{E307D40B-BF4E-D81E-C47C-C4EF67DBB1DA}"/>
              </a:ext>
            </a:extLst>
          </p:cNvPr>
          <p:cNvPicPr>
            <a:picLocks noChangeAspect="1"/>
          </p:cNvPicPr>
          <p:nvPr/>
        </p:nvPicPr>
        <p:blipFill>
          <a:blip r:embed="rId4"/>
          <a:stretch>
            <a:fillRect/>
          </a:stretch>
        </p:blipFill>
        <p:spPr>
          <a:xfrm>
            <a:off x="465076" y="2046515"/>
            <a:ext cx="5996811" cy="3633047"/>
          </a:xfrm>
          <a:prstGeom prst="rect">
            <a:avLst/>
          </a:prstGeom>
        </p:spPr>
      </p:pic>
    </p:spTree>
    <p:extLst>
      <p:ext uri="{BB962C8B-B14F-4D97-AF65-F5344CB8AC3E}">
        <p14:creationId xmlns:p14="http://schemas.microsoft.com/office/powerpoint/2010/main" val="15906603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COLLECTING TOURISTS’ DATA VIA GOOGLE FORMS</a:t>
            </a:r>
          </a:p>
        </p:txBody>
      </p:sp>
      <p:pic>
        <p:nvPicPr>
          <p:cNvPr id="7" name="Picture 6">
            <a:extLst>
              <a:ext uri="{FF2B5EF4-FFF2-40B4-BE49-F238E27FC236}">
                <a16:creationId xmlns:a16="http://schemas.microsoft.com/office/drawing/2014/main" id="{EECFACCC-6FA7-541B-D763-C349D0892D40}"/>
              </a:ext>
            </a:extLst>
          </p:cNvPr>
          <p:cNvPicPr>
            <a:picLocks noChangeAspect="1"/>
          </p:cNvPicPr>
          <p:nvPr/>
        </p:nvPicPr>
        <p:blipFill>
          <a:blip r:embed="rId4"/>
          <a:stretch>
            <a:fillRect/>
          </a:stretch>
        </p:blipFill>
        <p:spPr>
          <a:xfrm>
            <a:off x="1386159" y="1911151"/>
            <a:ext cx="3355657" cy="4695325"/>
          </a:xfrm>
          <a:prstGeom prst="rect">
            <a:avLst/>
          </a:prstGeom>
        </p:spPr>
      </p:pic>
    </p:spTree>
    <p:extLst>
      <p:ext uri="{BB962C8B-B14F-4D97-AF65-F5344CB8AC3E}">
        <p14:creationId xmlns:p14="http://schemas.microsoft.com/office/powerpoint/2010/main" val="204650858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5"/>
            <a:ext cx="4890695" cy="1382486"/>
          </a:xfrm>
        </p:spPr>
        <p:txBody>
          <a:bodyPr anchor="ctr">
            <a:normAutofit/>
          </a:bodyPr>
          <a:lstStyle/>
          <a:p>
            <a:r>
              <a:rPr lang="en-US" sz="2800" b="1" dirty="0"/>
              <a:t>GOOGLE FORMS IF THERE IS NO NETWORK SIGNAL</a:t>
            </a:r>
          </a:p>
        </p:txBody>
      </p:sp>
      <p:pic>
        <p:nvPicPr>
          <p:cNvPr id="7" name="Picture 6">
            <a:extLst>
              <a:ext uri="{FF2B5EF4-FFF2-40B4-BE49-F238E27FC236}">
                <a16:creationId xmlns:a16="http://schemas.microsoft.com/office/drawing/2014/main" id="{DEC7BD7E-D8C5-4902-145C-F8E795CED8BA}"/>
              </a:ext>
            </a:extLst>
          </p:cNvPr>
          <p:cNvPicPr>
            <a:picLocks noChangeAspect="1"/>
          </p:cNvPicPr>
          <p:nvPr/>
        </p:nvPicPr>
        <p:blipFill>
          <a:blip r:embed="rId4"/>
          <a:stretch>
            <a:fillRect/>
          </a:stretch>
        </p:blipFill>
        <p:spPr>
          <a:xfrm>
            <a:off x="581190" y="2174265"/>
            <a:ext cx="5514809" cy="3294924"/>
          </a:xfrm>
          <a:prstGeom prst="rect">
            <a:avLst/>
          </a:prstGeom>
        </p:spPr>
      </p:pic>
    </p:spTree>
    <p:extLst>
      <p:ext uri="{BB962C8B-B14F-4D97-AF65-F5344CB8AC3E}">
        <p14:creationId xmlns:p14="http://schemas.microsoft.com/office/powerpoint/2010/main" val="321877009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5704115" y="2351315"/>
            <a:ext cx="5427724" cy="1382486"/>
          </a:xfrm>
        </p:spPr>
        <p:txBody>
          <a:bodyPr anchor="ctr">
            <a:normAutofit/>
          </a:bodyPr>
          <a:lstStyle/>
          <a:p>
            <a:r>
              <a:rPr lang="en-US" sz="2800" b="1" dirty="0"/>
              <a:t>ENCODING OF COMPILED TOURISTS’ DATA</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93894" y="4296204"/>
            <a:ext cx="5427724" cy="1382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SENDING DATA TO DOT</a:t>
            </a:r>
          </a:p>
        </p:txBody>
      </p:sp>
      <p:pic>
        <p:nvPicPr>
          <p:cNvPr id="12" name="Picture 11">
            <a:extLst>
              <a:ext uri="{FF2B5EF4-FFF2-40B4-BE49-F238E27FC236}">
                <a16:creationId xmlns:a16="http://schemas.microsoft.com/office/drawing/2014/main" id="{C0C093C9-4565-6EE9-7D44-B4EB45D1ACE5}"/>
              </a:ext>
            </a:extLst>
          </p:cNvPr>
          <p:cNvPicPr>
            <a:picLocks noChangeAspect="1"/>
          </p:cNvPicPr>
          <p:nvPr/>
        </p:nvPicPr>
        <p:blipFill>
          <a:blip r:embed="rId4"/>
          <a:stretch>
            <a:fillRect/>
          </a:stretch>
        </p:blipFill>
        <p:spPr>
          <a:xfrm>
            <a:off x="4152718" y="3828240"/>
            <a:ext cx="1032329" cy="1342028"/>
          </a:xfrm>
          <a:prstGeom prst="rect">
            <a:avLst/>
          </a:prstGeom>
        </p:spPr>
      </p:pic>
      <p:pic>
        <p:nvPicPr>
          <p:cNvPr id="7" name="Picture 6">
            <a:extLst>
              <a:ext uri="{FF2B5EF4-FFF2-40B4-BE49-F238E27FC236}">
                <a16:creationId xmlns:a16="http://schemas.microsoft.com/office/drawing/2014/main" id="{32D27421-4ADF-0B04-9B76-F63A01E64A80}"/>
              </a:ext>
            </a:extLst>
          </p:cNvPr>
          <p:cNvPicPr>
            <a:picLocks noChangeAspect="1"/>
          </p:cNvPicPr>
          <p:nvPr/>
        </p:nvPicPr>
        <p:blipFill>
          <a:blip r:embed="rId5"/>
          <a:stretch>
            <a:fillRect/>
          </a:stretch>
        </p:blipFill>
        <p:spPr>
          <a:xfrm>
            <a:off x="1690370" y="2050512"/>
            <a:ext cx="2215424" cy="3919596"/>
          </a:xfrm>
          <a:prstGeom prst="rect">
            <a:avLst/>
          </a:prstGeom>
        </p:spPr>
      </p:pic>
    </p:spTree>
    <p:extLst>
      <p:ext uri="{BB962C8B-B14F-4D97-AF65-F5344CB8AC3E}">
        <p14:creationId xmlns:p14="http://schemas.microsoft.com/office/powerpoint/2010/main" val="710790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86658E9-EDBE-32EE-6F04-EBA85A293853}"/>
              </a:ext>
            </a:extLst>
          </p:cNvPr>
          <p:cNvPicPr>
            <a:picLocks noChangeAspect="1"/>
          </p:cNvPicPr>
          <p:nvPr/>
        </p:nvPicPr>
        <p:blipFill>
          <a:blip r:embed="rId4"/>
          <a:stretch>
            <a:fillRect/>
          </a:stretch>
        </p:blipFill>
        <p:spPr>
          <a:xfrm>
            <a:off x="9129961" y="2905747"/>
            <a:ext cx="1138845" cy="1464229"/>
          </a:xfrm>
          <a:prstGeom prst="rect">
            <a:avLst/>
          </a:prstGeom>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DIFFICULTIES ENCOUNTERED IN TOURISM OFFICE</a:t>
            </a:r>
          </a:p>
        </p:txBody>
      </p:sp>
      <p:sp>
        <p:nvSpPr>
          <p:cNvPr id="13" name="Content Placeholder 5">
            <a:extLst>
              <a:ext uri="{FF2B5EF4-FFF2-40B4-BE49-F238E27FC236}">
                <a16:creationId xmlns:a16="http://schemas.microsoft.com/office/drawing/2014/main" id="{C98C92E7-8E6F-590B-EEFD-D1C9353AC383}"/>
              </a:ext>
            </a:extLst>
          </p:cNvPr>
          <p:cNvSpPr txBox="1">
            <a:spLocks/>
          </p:cNvSpPr>
          <p:nvPr/>
        </p:nvSpPr>
        <p:spPr>
          <a:xfrm>
            <a:off x="581193" y="4780081"/>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Limited network signals in other sites and establishments.</a:t>
            </a:r>
          </a:p>
        </p:txBody>
      </p:sp>
      <p:pic>
        <p:nvPicPr>
          <p:cNvPr id="18" name="Picture 17">
            <a:extLst>
              <a:ext uri="{FF2B5EF4-FFF2-40B4-BE49-F238E27FC236}">
                <a16:creationId xmlns:a16="http://schemas.microsoft.com/office/drawing/2014/main" id="{FB05EEA1-A967-CB3F-A006-BE8C6A47BB11}"/>
              </a:ext>
            </a:extLst>
          </p:cNvPr>
          <p:cNvPicPr>
            <a:picLocks noChangeAspect="1"/>
          </p:cNvPicPr>
          <p:nvPr/>
        </p:nvPicPr>
        <p:blipFill>
          <a:blip r:embed="rId5"/>
          <a:stretch>
            <a:fillRect/>
          </a:stretch>
        </p:blipFill>
        <p:spPr>
          <a:xfrm>
            <a:off x="2842009" y="3936946"/>
            <a:ext cx="476250" cy="666750"/>
          </a:xfrm>
          <a:prstGeom prst="rect">
            <a:avLst/>
          </a:prstGeom>
        </p:spPr>
      </p:pic>
      <p:pic>
        <p:nvPicPr>
          <p:cNvPr id="19" name="Picture 18">
            <a:extLst>
              <a:ext uri="{FF2B5EF4-FFF2-40B4-BE49-F238E27FC236}">
                <a16:creationId xmlns:a16="http://schemas.microsoft.com/office/drawing/2014/main" id="{83F43B2D-82B2-954B-FA8F-AD3BED9D93EB}"/>
              </a:ext>
            </a:extLst>
          </p:cNvPr>
          <p:cNvPicPr>
            <a:picLocks noChangeAspect="1"/>
          </p:cNvPicPr>
          <p:nvPr/>
        </p:nvPicPr>
        <p:blipFill>
          <a:blip r:embed="rId5"/>
          <a:stretch>
            <a:fillRect/>
          </a:stretch>
        </p:blipFill>
        <p:spPr>
          <a:xfrm>
            <a:off x="1063023" y="3901501"/>
            <a:ext cx="501568" cy="702195"/>
          </a:xfrm>
          <a:prstGeom prst="rect">
            <a:avLst/>
          </a:prstGeom>
        </p:spPr>
      </p:pic>
      <p:sp>
        <p:nvSpPr>
          <p:cNvPr id="22" name="Content Placeholder 5">
            <a:extLst>
              <a:ext uri="{FF2B5EF4-FFF2-40B4-BE49-F238E27FC236}">
                <a16:creationId xmlns:a16="http://schemas.microsoft.com/office/drawing/2014/main" id="{ED17477C-00AF-179E-646A-B16E19DB4EF4}"/>
              </a:ext>
            </a:extLst>
          </p:cNvPr>
          <p:cNvSpPr txBox="1">
            <a:spLocks/>
          </p:cNvSpPr>
          <p:nvPr/>
        </p:nvSpPr>
        <p:spPr>
          <a:xfrm>
            <a:off x="4696763"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Time-consuming collection of data.</a:t>
            </a:r>
          </a:p>
        </p:txBody>
      </p:sp>
      <p:sp>
        <p:nvSpPr>
          <p:cNvPr id="23" name="Content Placeholder 5">
            <a:extLst>
              <a:ext uri="{FF2B5EF4-FFF2-40B4-BE49-F238E27FC236}">
                <a16:creationId xmlns:a16="http://schemas.microsoft.com/office/drawing/2014/main" id="{D185A7C9-8A97-C1F6-23D0-846438CC2758}"/>
              </a:ext>
            </a:extLst>
          </p:cNvPr>
          <p:cNvSpPr txBox="1">
            <a:spLocks/>
          </p:cNvSpPr>
          <p:nvPr/>
        </p:nvSpPr>
        <p:spPr>
          <a:xfrm>
            <a:off x="8390850"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Inconvenience to guests.</a:t>
            </a:r>
            <a:r>
              <a:rPr lang="fil-PH" sz="1600" b="1" dirty="0">
                <a:solidFill>
                  <a:schemeClr val="bg1"/>
                </a:solidFill>
                <a:effectLst/>
                <a:latin typeface="Courier New" panose="02070309020205020404" pitchFamily="49" charset="0"/>
                <a:ea typeface="Times New Roman" panose="02020603050405020304" pitchFamily="18" charset="0"/>
              </a:rPr>
              <a:t> </a:t>
            </a:r>
            <a:endParaRPr lang="en-US" sz="2400" b="1" dirty="0">
              <a:solidFill>
                <a:schemeClr val="bg1"/>
              </a:solidFill>
            </a:endParaRPr>
          </a:p>
        </p:txBody>
      </p:sp>
      <p:pic>
        <p:nvPicPr>
          <p:cNvPr id="28" name="Picture 27">
            <a:extLst>
              <a:ext uri="{FF2B5EF4-FFF2-40B4-BE49-F238E27FC236}">
                <a16:creationId xmlns:a16="http://schemas.microsoft.com/office/drawing/2014/main" id="{64DB4497-DA4A-EED0-3933-FC8CC248125F}"/>
              </a:ext>
            </a:extLst>
          </p:cNvPr>
          <p:cNvPicPr>
            <a:picLocks noChangeAspect="1"/>
          </p:cNvPicPr>
          <p:nvPr/>
        </p:nvPicPr>
        <p:blipFill>
          <a:blip r:embed="rId6"/>
          <a:stretch>
            <a:fillRect/>
          </a:stretch>
        </p:blipFill>
        <p:spPr>
          <a:xfrm>
            <a:off x="926003" y="2203199"/>
            <a:ext cx="775607" cy="775607"/>
          </a:xfrm>
          <a:prstGeom prst="rect">
            <a:avLst/>
          </a:prstGeom>
        </p:spPr>
      </p:pic>
      <p:pic>
        <p:nvPicPr>
          <p:cNvPr id="30" name="Picture 29">
            <a:extLst>
              <a:ext uri="{FF2B5EF4-FFF2-40B4-BE49-F238E27FC236}">
                <a16:creationId xmlns:a16="http://schemas.microsoft.com/office/drawing/2014/main" id="{6FEBDFEA-F1ED-F3EE-9872-DB3DAB4018C8}"/>
              </a:ext>
            </a:extLst>
          </p:cNvPr>
          <p:cNvPicPr>
            <a:picLocks noChangeAspect="1"/>
          </p:cNvPicPr>
          <p:nvPr/>
        </p:nvPicPr>
        <p:blipFill>
          <a:blip r:embed="rId7"/>
          <a:stretch>
            <a:fillRect/>
          </a:stretch>
        </p:blipFill>
        <p:spPr>
          <a:xfrm>
            <a:off x="2272430" y="3184932"/>
            <a:ext cx="760256" cy="988333"/>
          </a:xfrm>
          <a:prstGeom prst="rect">
            <a:avLst/>
          </a:prstGeom>
        </p:spPr>
      </p:pic>
      <p:pic>
        <p:nvPicPr>
          <p:cNvPr id="32" name="Picture 31">
            <a:extLst>
              <a:ext uri="{FF2B5EF4-FFF2-40B4-BE49-F238E27FC236}">
                <a16:creationId xmlns:a16="http://schemas.microsoft.com/office/drawing/2014/main" id="{9D6AB302-E225-D008-BC3F-599D5EB835B2}"/>
              </a:ext>
            </a:extLst>
          </p:cNvPr>
          <p:cNvPicPr>
            <a:picLocks noChangeAspect="1"/>
          </p:cNvPicPr>
          <p:nvPr/>
        </p:nvPicPr>
        <p:blipFill>
          <a:blip r:embed="rId8"/>
          <a:stretch>
            <a:fillRect/>
          </a:stretch>
        </p:blipFill>
        <p:spPr>
          <a:xfrm>
            <a:off x="1440581" y="3184933"/>
            <a:ext cx="760255" cy="988332"/>
          </a:xfrm>
          <a:prstGeom prst="rect">
            <a:avLst/>
          </a:prstGeom>
        </p:spPr>
      </p:pic>
      <p:pic>
        <p:nvPicPr>
          <p:cNvPr id="34" name="Graphic 33" descr="Signal outline">
            <a:extLst>
              <a:ext uri="{FF2B5EF4-FFF2-40B4-BE49-F238E27FC236}">
                <a16:creationId xmlns:a16="http://schemas.microsoft.com/office/drawing/2014/main" id="{771CE710-3A41-94CB-458A-92F8886E6E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63994" y="1880343"/>
            <a:ext cx="1368692" cy="1368692"/>
          </a:xfrm>
          <a:prstGeom prst="rect">
            <a:avLst/>
          </a:prstGeom>
        </p:spPr>
      </p:pic>
      <p:pic>
        <p:nvPicPr>
          <p:cNvPr id="36" name="Picture 35">
            <a:extLst>
              <a:ext uri="{FF2B5EF4-FFF2-40B4-BE49-F238E27FC236}">
                <a16:creationId xmlns:a16="http://schemas.microsoft.com/office/drawing/2014/main" id="{8235680E-3E37-E457-F538-7C4A59A91EFF}"/>
              </a:ext>
            </a:extLst>
          </p:cNvPr>
          <p:cNvPicPr>
            <a:picLocks noChangeAspect="1"/>
          </p:cNvPicPr>
          <p:nvPr/>
        </p:nvPicPr>
        <p:blipFill>
          <a:blip r:embed="rId11"/>
          <a:stretch>
            <a:fillRect/>
          </a:stretch>
        </p:blipFill>
        <p:spPr>
          <a:xfrm>
            <a:off x="5740928" y="2488024"/>
            <a:ext cx="1368692" cy="1881952"/>
          </a:xfrm>
          <a:prstGeom prst="rect">
            <a:avLst/>
          </a:prstGeom>
        </p:spPr>
      </p:pic>
      <p:pic>
        <p:nvPicPr>
          <p:cNvPr id="38" name="Picture 37">
            <a:extLst>
              <a:ext uri="{FF2B5EF4-FFF2-40B4-BE49-F238E27FC236}">
                <a16:creationId xmlns:a16="http://schemas.microsoft.com/office/drawing/2014/main" id="{E917468F-C0C4-F7E3-438E-1FB0001C8BF6}"/>
              </a:ext>
            </a:extLst>
          </p:cNvPr>
          <p:cNvPicPr>
            <a:picLocks noChangeAspect="1"/>
          </p:cNvPicPr>
          <p:nvPr/>
        </p:nvPicPr>
        <p:blipFill rotWithShape="1">
          <a:blip r:embed="rId12"/>
          <a:srcRect l="40210" t="40127" r="37885"/>
          <a:stretch/>
        </p:blipFill>
        <p:spPr>
          <a:xfrm>
            <a:off x="4696763" y="2978806"/>
            <a:ext cx="1138845" cy="1556415"/>
          </a:xfrm>
          <a:prstGeom prst="rect">
            <a:avLst/>
          </a:prstGeom>
        </p:spPr>
      </p:pic>
      <p:pic>
        <p:nvPicPr>
          <p:cNvPr id="40" name="Picture 39">
            <a:extLst>
              <a:ext uri="{FF2B5EF4-FFF2-40B4-BE49-F238E27FC236}">
                <a16:creationId xmlns:a16="http://schemas.microsoft.com/office/drawing/2014/main" id="{3DA6F6CE-2074-3963-0E80-88CC5C42CA86}"/>
              </a:ext>
            </a:extLst>
          </p:cNvPr>
          <p:cNvPicPr>
            <a:picLocks noChangeAspect="1"/>
          </p:cNvPicPr>
          <p:nvPr/>
        </p:nvPicPr>
        <p:blipFill>
          <a:blip r:embed="rId13"/>
          <a:stretch>
            <a:fillRect/>
          </a:stretch>
        </p:blipFill>
        <p:spPr>
          <a:xfrm>
            <a:off x="10268806" y="2566205"/>
            <a:ext cx="724713" cy="724713"/>
          </a:xfrm>
          <a:prstGeom prst="rect">
            <a:avLst/>
          </a:prstGeom>
        </p:spPr>
      </p:pic>
    </p:spTree>
    <p:extLst>
      <p:ext uri="{BB962C8B-B14F-4D97-AF65-F5344CB8AC3E}">
        <p14:creationId xmlns:p14="http://schemas.microsoft.com/office/powerpoint/2010/main" val="2284975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par>
                                <p:cTn id="23" presetID="2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down)">
                                      <p:cBhvr>
                                        <p:cTn id="47" dur="500"/>
                                        <p:tgtEl>
                                          <p:spTgt spid="4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32" presetClass="emph" presetSubtype="0" fill="hold" nodeType="withEffect">
                                  <p:stCondLst>
                                    <p:cond delay="0"/>
                                  </p:stCondLst>
                                  <p:childTnLst>
                                    <p:animRot by="120000">
                                      <p:cBhvr>
                                        <p:cTn id="55" dur="100" fill="hold">
                                          <p:stCondLst>
                                            <p:cond delay="0"/>
                                          </p:stCondLst>
                                        </p:cTn>
                                        <p:tgtEl>
                                          <p:spTgt spid="40"/>
                                        </p:tgtEl>
                                        <p:attrNameLst>
                                          <p:attrName>r</p:attrName>
                                        </p:attrNameLst>
                                      </p:cBhvr>
                                    </p:animRot>
                                    <p:animRot by="-240000">
                                      <p:cBhvr>
                                        <p:cTn id="56" dur="200" fill="hold">
                                          <p:stCondLst>
                                            <p:cond delay="200"/>
                                          </p:stCondLst>
                                        </p:cTn>
                                        <p:tgtEl>
                                          <p:spTgt spid="40"/>
                                        </p:tgtEl>
                                        <p:attrNameLst>
                                          <p:attrName>r</p:attrName>
                                        </p:attrNameLst>
                                      </p:cBhvr>
                                    </p:animRot>
                                    <p:animRot by="240000">
                                      <p:cBhvr>
                                        <p:cTn id="57" dur="200" fill="hold">
                                          <p:stCondLst>
                                            <p:cond delay="400"/>
                                          </p:stCondLst>
                                        </p:cTn>
                                        <p:tgtEl>
                                          <p:spTgt spid="40"/>
                                        </p:tgtEl>
                                        <p:attrNameLst>
                                          <p:attrName>r</p:attrName>
                                        </p:attrNameLst>
                                      </p:cBhvr>
                                    </p:animRot>
                                    <p:animRot by="-240000">
                                      <p:cBhvr>
                                        <p:cTn id="58" dur="200" fill="hold">
                                          <p:stCondLst>
                                            <p:cond delay="600"/>
                                          </p:stCondLst>
                                        </p:cTn>
                                        <p:tgtEl>
                                          <p:spTgt spid="40"/>
                                        </p:tgtEl>
                                        <p:attrNameLst>
                                          <p:attrName>r</p:attrName>
                                        </p:attrNameLst>
                                      </p:cBhvr>
                                    </p:animRot>
                                    <p:animRot by="120000">
                                      <p:cBhvr>
                                        <p:cTn id="59" dur="200" fill="hold">
                                          <p:stCondLst>
                                            <p:cond delay="8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REGISTRATION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a:extLst>
              <a:ext uri="{FF2B5EF4-FFF2-40B4-BE49-F238E27FC236}">
                <a16:creationId xmlns:a16="http://schemas.microsoft.com/office/drawing/2014/main" id="{2CC0D445-149B-915C-7084-048EA45E545E}"/>
              </a:ext>
            </a:extLst>
          </p:cNvPr>
          <p:cNvPicPr>
            <a:picLocks noChangeAspect="1"/>
          </p:cNvPicPr>
          <p:nvPr/>
        </p:nvPicPr>
        <p:blipFill>
          <a:blip r:embed="rId4"/>
          <a:stretch>
            <a:fillRect/>
          </a:stretch>
        </p:blipFill>
        <p:spPr>
          <a:xfrm>
            <a:off x="3513909" y="2039618"/>
            <a:ext cx="7584354" cy="4818382"/>
          </a:xfrm>
          <a:prstGeom prst="rect">
            <a:avLst/>
          </a:prstGeom>
        </p:spPr>
      </p:pic>
    </p:spTree>
    <p:extLst>
      <p:ext uri="{BB962C8B-B14F-4D97-AF65-F5344CB8AC3E}">
        <p14:creationId xmlns:p14="http://schemas.microsoft.com/office/powerpoint/2010/main" val="1247060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lnSpcReduction="10000"/>
          </a:bodyPr>
          <a:lstStyle/>
          <a:p>
            <a:pPr marL="216000" indent="-216000">
              <a:buFont typeface="Wingdings" panose="05000000000000000000" pitchFamily="2" charset="2"/>
              <a:buChar char="§"/>
            </a:pPr>
            <a:r>
              <a:rPr lang="en-US" sz="2800" b="1" dirty="0">
                <a:latin typeface="Courier New" panose="02070309020205020404" pitchFamily="49" charset="0"/>
                <a:ea typeface="Courier New" panose="02070309020205020404" pitchFamily="49" charset="0"/>
              </a:rPr>
              <a:t>Tourism Monitoring System is a d</a:t>
            </a:r>
            <a:r>
              <a:rPr lang="en-US" sz="2800" b="1" dirty="0">
                <a:effectLst/>
                <a:latin typeface="Courier New" panose="02070309020205020404" pitchFamily="49" charset="0"/>
                <a:ea typeface="Courier New" panose="02070309020205020404" pitchFamily="49" charset="0"/>
              </a:rPr>
              <a:t>ynamic</a:t>
            </a:r>
            <a:r>
              <a:rPr lang="en-US" sz="2800" dirty="0">
                <a:effectLst/>
                <a:latin typeface="Courier New" panose="02070309020205020404" pitchFamily="49" charset="0"/>
                <a:ea typeface="Courier New" panose="02070309020205020404" pitchFamily="49" charset="0"/>
              </a:rPr>
              <a:t> and </a:t>
            </a:r>
            <a:r>
              <a:rPr lang="en-US" sz="2800" b="1" dirty="0">
                <a:effectLst/>
                <a:latin typeface="Courier New" panose="02070309020205020404" pitchFamily="49" charset="0"/>
                <a:ea typeface="Courier New" panose="02070309020205020404" pitchFamily="49" charset="0"/>
              </a:rPr>
              <a:t>responsive system</a:t>
            </a:r>
            <a:r>
              <a:rPr lang="en-US" sz="2800" dirty="0">
                <a:effectLst/>
                <a:latin typeface="Courier New" panose="02070309020205020404" pitchFamily="49" charset="0"/>
                <a:ea typeface="Courier New" panose="02070309020205020404" pitchFamily="49" charset="0"/>
              </a:rPr>
              <a:t>, and it addresses the challenges of managing the records, missing records due to </a:t>
            </a:r>
            <a:r>
              <a:rPr lang="en-US" sz="2800" b="1" dirty="0">
                <a:effectLst/>
                <a:latin typeface="Courier New" panose="02070309020205020404" pitchFamily="49" charset="0"/>
                <a:ea typeface="Courier New" panose="02070309020205020404" pitchFamily="49" charset="0"/>
              </a:rPr>
              <a:t>human errors.</a:t>
            </a:r>
            <a:endParaRPr lang="en-US" sz="4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3</a:t>
            </a:fld>
            <a:endParaRPr lang="en-US" dirty="0"/>
          </a:p>
        </p:txBody>
      </p:sp>
      <p:pic>
        <p:nvPicPr>
          <p:cNvPr id="8" name="Picture 7" descr="A picture containing text&#10;&#10;Description automatically generated">
            <a:extLst>
              <a:ext uri="{FF2B5EF4-FFF2-40B4-BE49-F238E27FC236}">
                <a16:creationId xmlns:a16="http://schemas.microsoft.com/office/drawing/2014/main" id="{D9CC642A-D2CD-B8E3-E4BC-1A719B451303}"/>
              </a:ext>
            </a:extLst>
          </p:cNvPr>
          <p:cNvPicPr>
            <a:picLocks noChangeAspect="1"/>
          </p:cNvPicPr>
          <p:nvPr/>
        </p:nvPicPr>
        <p:blipFill>
          <a:blip r:embed="rId4"/>
          <a:stretch>
            <a:fillRect/>
          </a:stretch>
        </p:blipFill>
        <p:spPr>
          <a:xfrm>
            <a:off x="513806" y="1515335"/>
            <a:ext cx="5342314" cy="3827329"/>
          </a:xfrm>
          <a:prstGeom prst="rect">
            <a:avLst/>
          </a:prstGeom>
        </p:spPr>
      </p:pic>
      <p:pic>
        <p:nvPicPr>
          <p:cNvPr id="10" name="Picture 9">
            <a:extLst>
              <a:ext uri="{FF2B5EF4-FFF2-40B4-BE49-F238E27FC236}">
                <a16:creationId xmlns:a16="http://schemas.microsoft.com/office/drawing/2014/main" id="{F06FD658-FF31-73DF-4071-62CDB93DC088}"/>
              </a:ext>
            </a:extLst>
          </p:cNvPr>
          <p:cNvPicPr>
            <a:picLocks noChangeAspect="1"/>
          </p:cNvPicPr>
          <p:nvPr/>
        </p:nvPicPr>
        <p:blipFill>
          <a:blip r:embed="rId5"/>
          <a:stretch>
            <a:fillRect/>
          </a:stretch>
        </p:blipFill>
        <p:spPr>
          <a:xfrm>
            <a:off x="2425797" y="1700139"/>
            <a:ext cx="640960" cy="640960"/>
          </a:xfrm>
          <a:prstGeom prst="rect">
            <a:avLst/>
          </a:prstGeom>
        </p:spPr>
      </p:pic>
      <p:pic>
        <p:nvPicPr>
          <p:cNvPr id="11" name="Picture 10">
            <a:extLst>
              <a:ext uri="{FF2B5EF4-FFF2-40B4-BE49-F238E27FC236}">
                <a16:creationId xmlns:a16="http://schemas.microsoft.com/office/drawing/2014/main" id="{63DF9A08-747F-40EC-EBE6-65550B7E9468}"/>
              </a:ext>
            </a:extLst>
          </p:cNvPr>
          <p:cNvPicPr>
            <a:picLocks noChangeAspect="1"/>
          </p:cNvPicPr>
          <p:nvPr/>
        </p:nvPicPr>
        <p:blipFill>
          <a:blip r:embed="rId5"/>
          <a:stretch>
            <a:fillRect/>
          </a:stretch>
        </p:blipFill>
        <p:spPr>
          <a:xfrm>
            <a:off x="3066757" y="1700139"/>
            <a:ext cx="640960" cy="640960"/>
          </a:xfrm>
          <a:prstGeom prst="rect">
            <a:avLst/>
          </a:prstGeom>
        </p:spPr>
      </p:pic>
    </p:spTree>
    <p:extLst>
      <p:ext uri="{BB962C8B-B14F-4D97-AF65-F5344CB8AC3E}">
        <p14:creationId xmlns:p14="http://schemas.microsoft.com/office/powerpoint/2010/main" val="220461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10"/>
                                        </p:tgtEl>
                                        <p:attrNameLst>
                                          <p:attrName>r</p:attrName>
                                        </p:attrNameLst>
                                      </p:cBhvr>
                                    </p:animRot>
                                    <p:animRot by="-240000">
                                      <p:cBhvr>
                                        <p:cTn id="13" dur="200" fill="hold">
                                          <p:stCondLst>
                                            <p:cond delay="200"/>
                                          </p:stCondLst>
                                        </p:cTn>
                                        <p:tgtEl>
                                          <p:spTgt spid="10"/>
                                        </p:tgtEl>
                                        <p:attrNameLst>
                                          <p:attrName>r</p:attrName>
                                        </p:attrNameLst>
                                      </p:cBhvr>
                                    </p:animRot>
                                    <p:animRot by="240000">
                                      <p:cBhvr>
                                        <p:cTn id="14" dur="200" fill="hold">
                                          <p:stCondLst>
                                            <p:cond delay="400"/>
                                          </p:stCondLst>
                                        </p:cTn>
                                        <p:tgtEl>
                                          <p:spTgt spid="10"/>
                                        </p:tgtEl>
                                        <p:attrNameLst>
                                          <p:attrName>r</p:attrName>
                                        </p:attrNameLst>
                                      </p:cBhvr>
                                    </p:animRot>
                                    <p:animRot by="-240000">
                                      <p:cBhvr>
                                        <p:cTn id="15" dur="200" fill="hold">
                                          <p:stCondLst>
                                            <p:cond delay="600"/>
                                          </p:stCondLst>
                                        </p:cTn>
                                        <p:tgtEl>
                                          <p:spTgt spid="10"/>
                                        </p:tgtEl>
                                        <p:attrNameLst>
                                          <p:attrName>r</p:attrName>
                                        </p:attrNameLst>
                                      </p:cBhvr>
                                    </p:animRot>
                                    <p:animRot by="120000">
                                      <p:cBhvr>
                                        <p:cTn id="16" dur="200" fill="hold">
                                          <p:stCondLst>
                                            <p:cond delay="800"/>
                                          </p:stCondLst>
                                        </p:cTn>
                                        <p:tgtEl>
                                          <p:spTgt spid="10"/>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1"/>
                                        </p:tgtEl>
                                        <p:attrNameLst>
                                          <p:attrName>r</p:attrName>
                                        </p:attrNameLst>
                                      </p:cBhvr>
                                    </p:animRot>
                                    <p:animRot by="-240000">
                                      <p:cBhvr>
                                        <p:cTn id="19" dur="200" fill="hold">
                                          <p:stCondLst>
                                            <p:cond delay="200"/>
                                          </p:stCondLst>
                                        </p:cTn>
                                        <p:tgtEl>
                                          <p:spTgt spid="11"/>
                                        </p:tgtEl>
                                        <p:attrNameLst>
                                          <p:attrName>r</p:attrName>
                                        </p:attrNameLst>
                                      </p:cBhvr>
                                    </p:animRot>
                                    <p:animRot by="240000">
                                      <p:cBhvr>
                                        <p:cTn id="20" dur="200" fill="hold">
                                          <p:stCondLst>
                                            <p:cond delay="400"/>
                                          </p:stCondLst>
                                        </p:cTn>
                                        <p:tgtEl>
                                          <p:spTgt spid="11"/>
                                        </p:tgtEl>
                                        <p:attrNameLst>
                                          <p:attrName>r</p:attrName>
                                        </p:attrNameLst>
                                      </p:cBhvr>
                                    </p:animRot>
                                    <p:animRot by="-240000">
                                      <p:cBhvr>
                                        <p:cTn id="21" dur="200" fill="hold">
                                          <p:stCondLst>
                                            <p:cond delay="600"/>
                                          </p:stCondLst>
                                        </p:cTn>
                                        <p:tgtEl>
                                          <p:spTgt spid="11"/>
                                        </p:tgtEl>
                                        <p:attrNameLst>
                                          <p:attrName>r</p:attrName>
                                        </p:attrNameLst>
                                      </p:cBhvr>
                                    </p:animRot>
                                    <p:animRot by="120000">
                                      <p:cBhvr>
                                        <p:cTn id="22" dur="200" fill="hold">
                                          <p:stCondLst>
                                            <p:cond delay="800"/>
                                          </p:stCondLst>
                                        </p:cTn>
                                        <p:tgtEl>
                                          <p:spTgt spid="11"/>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8"/>
                                        </p:tgtEl>
                                        <p:attrNameLst>
                                          <p:attrName>r</p:attrName>
                                        </p:attrNameLst>
                                      </p:cBhvr>
                                    </p:animRot>
                                    <p:animRot by="-240000">
                                      <p:cBhvr>
                                        <p:cTn id="25" dur="200" fill="hold">
                                          <p:stCondLst>
                                            <p:cond delay="200"/>
                                          </p:stCondLst>
                                        </p:cTn>
                                        <p:tgtEl>
                                          <p:spTgt spid="8"/>
                                        </p:tgtEl>
                                        <p:attrNameLst>
                                          <p:attrName>r</p:attrName>
                                        </p:attrNameLst>
                                      </p:cBhvr>
                                    </p:animRot>
                                    <p:animRot by="240000">
                                      <p:cBhvr>
                                        <p:cTn id="26" dur="200" fill="hold">
                                          <p:stCondLst>
                                            <p:cond delay="400"/>
                                          </p:stCondLst>
                                        </p:cTn>
                                        <p:tgtEl>
                                          <p:spTgt spid="8"/>
                                        </p:tgtEl>
                                        <p:attrNameLst>
                                          <p:attrName>r</p:attrName>
                                        </p:attrNameLst>
                                      </p:cBhvr>
                                    </p:animRot>
                                    <p:animRot by="-240000">
                                      <p:cBhvr>
                                        <p:cTn id="27" dur="200" fill="hold">
                                          <p:stCondLst>
                                            <p:cond delay="600"/>
                                          </p:stCondLst>
                                        </p:cTn>
                                        <p:tgtEl>
                                          <p:spTgt spid="8"/>
                                        </p:tgtEl>
                                        <p:attrNameLst>
                                          <p:attrName>r</p:attrName>
                                        </p:attrNameLst>
                                      </p:cBhvr>
                                    </p:animRot>
                                    <p:animRot by="120000">
                                      <p:cBhvr>
                                        <p:cTn id="28"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USER PROFILE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46552775-6B11-1889-B482-6D682530D059}"/>
              </a:ext>
            </a:extLst>
          </p:cNvPr>
          <p:cNvPicPr>
            <a:picLocks noChangeAspect="1"/>
          </p:cNvPicPr>
          <p:nvPr/>
        </p:nvPicPr>
        <p:blipFill>
          <a:blip r:embed="rId4"/>
          <a:stretch>
            <a:fillRect/>
          </a:stretch>
        </p:blipFill>
        <p:spPr>
          <a:xfrm>
            <a:off x="3431177" y="2065751"/>
            <a:ext cx="7672252" cy="4717014"/>
          </a:xfrm>
          <a:prstGeom prst="rect">
            <a:avLst/>
          </a:prstGeom>
        </p:spPr>
      </p:pic>
    </p:spTree>
    <p:extLst>
      <p:ext uri="{BB962C8B-B14F-4D97-AF65-F5344CB8AC3E}">
        <p14:creationId xmlns:p14="http://schemas.microsoft.com/office/powerpoint/2010/main" val="9621926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DASHBOARD</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application&#10;&#10;Description automatically generated">
            <a:extLst>
              <a:ext uri="{FF2B5EF4-FFF2-40B4-BE49-F238E27FC236}">
                <a16:creationId xmlns:a16="http://schemas.microsoft.com/office/drawing/2014/main" id="{C4B17070-83A4-5819-4799-0566671447B5}"/>
              </a:ext>
            </a:extLst>
          </p:cNvPr>
          <p:cNvPicPr>
            <a:picLocks noChangeAspect="1"/>
          </p:cNvPicPr>
          <p:nvPr/>
        </p:nvPicPr>
        <p:blipFill>
          <a:blip r:embed="rId4"/>
          <a:stretch>
            <a:fillRect/>
          </a:stretch>
        </p:blipFill>
        <p:spPr>
          <a:xfrm>
            <a:off x="2423768" y="3008681"/>
            <a:ext cx="9096075" cy="2449834"/>
          </a:xfrm>
          <a:prstGeom prst="rect">
            <a:avLst/>
          </a:prstGeom>
        </p:spPr>
      </p:pic>
    </p:spTree>
    <p:extLst>
      <p:ext uri="{BB962C8B-B14F-4D97-AF65-F5344CB8AC3E}">
        <p14:creationId xmlns:p14="http://schemas.microsoft.com/office/powerpoint/2010/main" val="152159931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Map&#10;&#10;Description automatically generated">
            <a:extLst>
              <a:ext uri="{FF2B5EF4-FFF2-40B4-BE49-F238E27FC236}">
                <a16:creationId xmlns:a16="http://schemas.microsoft.com/office/drawing/2014/main" id="{80BD0591-527F-1D5D-1591-073A14822FA0}"/>
              </a:ext>
            </a:extLst>
          </p:cNvPr>
          <p:cNvPicPr>
            <a:picLocks noChangeAspect="1"/>
          </p:cNvPicPr>
          <p:nvPr/>
        </p:nvPicPr>
        <p:blipFill>
          <a:blip r:embed="rId4"/>
          <a:stretch>
            <a:fillRect/>
          </a:stretch>
        </p:blipFill>
        <p:spPr>
          <a:xfrm>
            <a:off x="2521811" y="2687934"/>
            <a:ext cx="8464663" cy="3918542"/>
          </a:xfrm>
          <a:prstGeom prst="rect">
            <a:avLst/>
          </a:prstGeom>
        </p:spPr>
      </p:pic>
      <p:sp>
        <p:nvSpPr>
          <p:cNvPr id="6" name="Text Placeholder 5">
            <a:extLst>
              <a:ext uri="{FF2B5EF4-FFF2-40B4-BE49-F238E27FC236}">
                <a16:creationId xmlns:a16="http://schemas.microsoft.com/office/drawing/2014/main" id="{6291138C-82CD-F328-F62B-6FC7E3E04D7B}"/>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a:t>
            </a:r>
          </a:p>
        </p:txBody>
      </p:sp>
    </p:spTree>
    <p:extLst>
      <p:ext uri="{BB962C8B-B14F-4D97-AF65-F5344CB8AC3E}">
        <p14:creationId xmlns:p14="http://schemas.microsoft.com/office/powerpoint/2010/main" val="35637063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sp>
        <p:nvSpPr>
          <p:cNvPr id="6" name="Text Placeholder 5">
            <a:extLst>
              <a:ext uri="{FF2B5EF4-FFF2-40B4-BE49-F238E27FC236}">
                <a16:creationId xmlns:a16="http://schemas.microsoft.com/office/drawing/2014/main" id="{DF795DEA-6CC9-7F1C-03B2-8DEAD23E1DB1}"/>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1I</a:t>
            </a:r>
          </a:p>
        </p:txBody>
      </p:sp>
      <p:pic>
        <p:nvPicPr>
          <p:cNvPr id="8" name="Picture 7">
            <a:extLst>
              <a:ext uri="{FF2B5EF4-FFF2-40B4-BE49-F238E27FC236}">
                <a16:creationId xmlns:a16="http://schemas.microsoft.com/office/drawing/2014/main" id="{A5755AC7-CDAD-03CD-50B0-6F91656D79B0}"/>
              </a:ext>
            </a:extLst>
          </p:cNvPr>
          <p:cNvPicPr>
            <a:picLocks noChangeAspect="1"/>
          </p:cNvPicPr>
          <p:nvPr/>
        </p:nvPicPr>
        <p:blipFill>
          <a:blip r:embed="rId4"/>
          <a:stretch>
            <a:fillRect/>
          </a:stretch>
        </p:blipFill>
        <p:spPr>
          <a:xfrm>
            <a:off x="3017748" y="2746581"/>
            <a:ext cx="7777615" cy="3859895"/>
          </a:xfrm>
          <a:prstGeom prst="rect">
            <a:avLst/>
          </a:prstGeom>
        </p:spPr>
      </p:pic>
    </p:spTree>
    <p:extLst>
      <p:ext uri="{BB962C8B-B14F-4D97-AF65-F5344CB8AC3E}">
        <p14:creationId xmlns:p14="http://schemas.microsoft.com/office/powerpoint/2010/main" val="274014216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1FCE08AC-67A1-972F-6E15-E72036FF2A28}"/>
              </a:ext>
            </a:extLst>
          </p:cNvPr>
          <p:cNvPicPr>
            <a:picLocks noChangeAspect="1"/>
          </p:cNvPicPr>
          <p:nvPr/>
        </p:nvPicPr>
        <p:blipFill>
          <a:blip r:embed="rId4"/>
          <a:stretch>
            <a:fillRect/>
          </a:stretch>
        </p:blipFill>
        <p:spPr>
          <a:xfrm>
            <a:off x="1554823" y="2594904"/>
            <a:ext cx="9240540" cy="3890430"/>
          </a:xfrm>
          <a:prstGeom prst="rect">
            <a:avLst/>
          </a:prstGeom>
        </p:spPr>
      </p:pic>
    </p:spTree>
    <p:extLst>
      <p:ext uri="{BB962C8B-B14F-4D97-AF65-F5344CB8AC3E}">
        <p14:creationId xmlns:p14="http://schemas.microsoft.com/office/powerpoint/2010/main" val="34257895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F6B6F638-635B-4456-65F2-D708A2294BC6}"/>
              </a:ext>
            </a:extLst>
          </p:cNvPr>
          <p:cNvPicPr>
            <a:picLocks noChangeAspect="1"/>
          </p:cNvPicPr>
          <p:nvPr/>
        </p:nvPicPr>
        <p:blipFill>
          <a:blip r:embed="rId4"/>
          <a:stretch>
            <a:fillRect/>
          </a:stretch>
        </p:blipFill>
        <p:spPr>
          <a:xfrm>
            <a:off x="2367252" y="2625634"/>
            <a:ext cx="8428111" cy="3980842"/>
          </a:xfrm>
          <a:prstGeom prst="rect">
            <a:avLst/>
          </a:prstGeom>
        </p:spPr>
      </p:pic>
    </p:spTree>
    <p:extLst>
      <p:ext uri="{BB962C8B-B14F-4D97-AF65-F5344CB8AC3E}">
        <p14:creationId xmlns:p14="http://schemas.microsoft.com/office/powerpoint/2010/main" val="4010079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5B91E50-F613-1F5D-9593-2397C3E63362}"/>
              </a:ext>
            </a:extLst>
          </p:cNvPr>
          <p:cNvPicPr>
            <a:picLocks noChangeAspect="1"/>
          </p:cNvPicPr>
          <p:nvPr/>
        </p:nvPicPr>
        <p:blipFill>
          <a:blip r:embed="rId4"/>
          <a:stretch>
            <a:fillRect/>
          </a:stretch>
        </p:blipFill>
        <p:spPr>
          <a:xfrm>
            <a:off x="1912749" y="2551151"/>
            <a:ext cx="8992855" cy="3872763"/>
          </a:xfrm>
          <a:prstGeom prst="rect">
            <a:avLst/>
          </a:prstGeom>
        </p:spPr>
      </p:pic>
    </p:spTree>
    <p:extLst>
      <p:ext uri="{BB962C8B-B14F-4D97-AF65-F5344CB8AC3E}">
        <p14:creationId xmlns:p14="http://schemas.microsoft.com/office/powerpoint/2010/main" val="423109059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739242"/>
            <a:ext cx="979473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USER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608B4499-AE5E-CBBC-815A-4504A4C415E4}"/>
              </a:ext>
            </a:extLst>
          </p:cNvPr>
          <p:cNvPicPr>
            <a:picLocks noChangeAspect="1"/>
          </p:cNvPicPr>
          <p:nvPr/>
        </p:nvPicPr>
        <p:blipFill>
          <a:blip r:embed="rId4"/>
          <a:stretch>
            <a:fillRect/>
          </a:stretch>
        </p:blipFill>
        <p:spPr>
          <a:xfrm>
            <a:off x="764511" y="2458170"/>
            <a:ext cx="10036629" cy="1654372"/>
          </a:xfrm>
          <a:prstGeom prst="rect">
            <a:avLst/>
          </a:prstGeom>
        </p:spPr>
      </p:pic>
      <p:sp>
        <p:nvSpPr>
          <p:cNvPr id="8" name="Text Placeholder 5">
            <a:extLst>
              <a:ext uri="{FF2B5EF4-FFF2-40B4-BE49-F238E27FC236}">
                <a16:creationId xmlns:a16="http://schemas.microsoft.com/office/drawing/2014/main" id="{8170538F-F5CB-4142-EED4-2B91AF75541A}"/>
              </a:ext>
            </a:extLst>
          </p:cNvPr>
          <p:cNvSpPr txBox="1">
            <a:spLocks/>
          </p:cNvSpPr>
          <p:nvPr/>
        </p:nvSpPr>
        <p:spPr>
          <a:xfrm>
            <a:off x="581193" y="3923175"/>
            <a:ext cx="8863253"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STAFF</a:t>
            </a:r>
          </a:p>
        </p:txBody>
      </p:sp>
      <p:pic>
        <p:nvPicPr>
          <p:cNvPr id="12" name="Picture 11">
            <a:extLst>
              <a:ext uri="{FF2B5EF4-FFF2-40B4-BE49-F238E27FC236}">
                <a16:creationId xmlns:a16="http://schemas.microsoft.com/office/drawing/2014/main" id="{E63DD8B8-2902-A5EF-FD5E-9DCD69203211}"/>
              </a:ext>
            </a:extLst>
          </p:cNvPr>
          <p:cNvPicPr>
            <a:picLocks noChangeAspect="1"/>
          </p:cNvPicPr>
          <p:nvPr/>
        </p:nvPicPr>
        <p:blipFill>
          <a:blip r:embed="rId5"/>
          <a:stretch>
            <a:fillRect/>
          </a:stretch>
        </p:blipFill>
        <p:spPr>
          <a:xfrm>
            <a:off x="764510" y="4639595"/>
            <a:ext cx="10030853" cy="1909579"/>
          </a:xfrm>
          <a:prstGeom prst="rect">
            <a:avLst/>
          </a:prstGeom>
        </p:spPr>
      </p:pic>
    </p:spTree>
    <p:extLst>
      <p:ext uri="{BB962C8B-B14F-4D97-AF65-F5344CB8AC3E}">
        <p14:creationId xmlns:p14="http://schemas.microsoft.com/office/powerpoint/2010/main" val="287159891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0" y="1966513"/>
            <a:ext cx="741729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text, application&#10;&#10;Description automatically generated">
            <a:extLst>
              <a:ext uri="{FF2B5EF4-FFF2-40B4-BE49-F238E27FC236}">
                <a16:creationId xmlns:a16="http://schemas.microsoft.com/office/drawing/2014/main" id="{E478E7D1-4BB5-A3B3-C094-76BB819D70F4}"/>
              </a:ext>
            </a:extLst>
          </p:cNvPr>
          <p:cNvPicPr>
            <a:picLocks noChangeAspect="1"/>
          </p:cNvPicPr>
          <p:nvPr/>
        </p:nvPicPr>
        <p:blipFill>
          <a:blip r:embed="rId4"/>
          <a:stretch>
            <a:fillRect/>
          </a:stretch>
        </p:blipFill>
        <p:spPr>
          <a:xfrm>
            <a:off x="1952037" y="2585046"/>
            <a:ext cx="8914279" cy="4088463"/>
          </a:xfrm>
          <a:prstGeom prst="rect">
            <a:avLst/>
          </a:prstGeom>
        </p:spPr>
      </p:pic>
    </p:spTree>
    <p:extLst>
      <p:ext uri="{BB962C8B-B14F-4D97-AF65-F5344CB8AC3E}">
        <p14:creationId xmlns:p14="http://schemas.microsoft.com/office/powerpoint/2010/main" val="294875930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6581276"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D31F113-A25C-FB6F-A7DA-1D4DE075B834}"/>
              </a:ext>
            </a:extLst>
          </p:cNvPr>
          <p:cNvPicPr>
            <a:picLocks noChangeAspect="1"/>
          </p:cNvPicPr>
          <p:nvPr/>
        </p:nvPicPr>
        <p:blipFill>
          <a:blip r:embed="rId4"/>
          <a:stretch>
            <a:fillRect/>
          </a:stretch>
        </p:blipFill>
        <p:spPr>
          <a:xfrm>
            <a:off x="2116184" y="2749708"/>
            <a:ext cx="7537744" cy="4039331"/>
          </a:xfrm>
          <a:prstGeom prst="rect">
            <a:avLst/>
          </a:prstGeom>
        </p:spPr>
      </p:pic>
    </p:spTree>
    <p:extLst>
      <p:ext uri="{BB962C8B-B14F-4D97-AF65-F5344CB8AC3E}">
        <p14:creationId xmlns:p14="http://schemas.microsoft.com/office/powerpoint/2010/main" val="413332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4</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OBJECTIVES OF THE STUDY</a:t>
            </a:r>
            <a:endParaRPr lang="ru-RU" sz="36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idx="1"/>
          </p:nvPr>
        </p:nvSpPr>
        <p:spPr>
          <a:xfrm>
            <a:off x="581192" y="2180496"/>
            <a:ext cx="11029615" cy="3678303"/>
          </a:xfrm>
        </p:spPr>
        <p:txBody>
          <a:bodyPr anchor="ctr">
            <a:normAutofit/>
          </a:bodyPr>
          <a:lstStyle/>
          <a:p>
            <a:pPr marL="216000" indent="-216000">
              <a:buFont typeface="Wingdings" panose="05000000000000000000" pitchFamily="2" charset="2"/>
              <a:buChar char="§"/>
            </a:pPr>
            <a:r>
              <a:rPr lang="en-GB" sz="2200" dirty="0">
                <a:latin typeface="Courier New" panose="02070309020205020404" pitchFamily="49" charset="0"/>
                <a:cs typeface="Courier New" panose="02070309020205020404" pitchFamily="49" charset="0"/>
              </a:rPr>
              <a:t>Identify the </a:t>
            </a:r>
            <a:r>
              <a:rPr lang="en-GB" sz="2200" b="1" dirty="0">
                <a:latin typeface="Courier New" panose="02070309020205020404" pitchFamily="49" charset="0"/>
                <a:cs typeface="Courier New" panose="02070309020205020404" pitchFamily="49" charset="0"/>
              </a:rPr>
              <a:t>existing process</a:t>
            </a:r>
            <a:r>
              <a:rPr lang="en-GB" sz="2200" dirty="0">
                <a:latin typeface="Courier New" panose="02070309020205020404" pitchFamily="49" charset="0"/>
                <a:cs typeface="Courier New" panose="02070309020205020404" pitchFamily="49" charset="0"/>
              </a:rPr>
              <a:t> and monitoring techniques of Bolinao’s Tourism.</a:t>
            </a: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Identify the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problems </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encountered within the existing process of Bolinao Tourism Office.</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Devise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features</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 to be integrated in the proposed Tourism Monitoring System; and</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Determine the </a:t>
            </a:r>
            <a:r>
              <a:rPr lang="en-US" sz="2200" b="1"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acceptability level </a:t>
            </a: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of the developed system.</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p:txBody>
      </p:sp>
      <p:pic>
        <p:nvPicPr>
          <p:cNvPr id="7" name="Picture 6" descr="A picture containing text, colorful, colors, clipart&#10;&#10;Description automatically generated">
            <a:extLst>
              <a:ext uri="{FF2B5EF4-FFF2-40B4-BE49-F238E27FC236}">
                <a16:creationId xmlns:a16="http://schemas.microsoft.com/office/drawing/2014/main" id="{CCDD1084-3E91-6A35-2114-97925E4C764C}"/>
              </a:ext>
            </a:extLst>
          </p:cNvPr>
          <p:cNvPicPr>
            <a:picLocks noChangeAspect="1"/>
          </p:cNvPicPr>
          <p:nvPr/>
        </p:nvPicPr>
        <p:blipFill>
          <a:blip r:embed="rId4"/>
          <a:stretch>
            <a:fillRect/>
          </a:stretch>
        </p:blipFill>
        <p:spPr>
          <a:xfrm>
            <a:off x="6269598" y="942819"/>
            <a:ext cx="773137" cy="773137"/>
          </a:xfrm>
          <a:prstGeom prst="rect">
            <a:avLst/>
          </a:prstGeom>
        </p:spPr>
      </p:pic>
    </p:spTree>
    <p:extLst>
      <p:ext uri="{BB962C8B-B14F-4D97-AF65-F5344CB8AC3E}">
        <p14:creationId xmlns:p14="http://schemas.microsoft.com/office/powerpoint/2010/main" val="29553629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7"/>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1000"/>
                                        <p:tgtEl>
                                          <p:spTgt spid="6">
                                            <p:txEl>
                                              <p:pRg st="2" end="2"/>
                                            </p:txEl>
                                          </p:spTgt>
                                        </p:tgtEl>
                                      </p:cBhvr>
                                    </p:animEffect>
                                    <p:anim calcmode="lin" valueType="num">
                                      <p:cBhvr>
                                        <p:cTn id="3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STAFF ACCOUNT CREATION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01B7EAB3-8245-A6C9-DC87-B8E0A36790F8}"/>
              </a:ext>
            </a:extLst>
          </p:cNvPr>
          <p:cNvPicPr>
            <a:picLocks noChangeAspect="1"/>
          </p:cNvPicPr>
          <p:nvPr/>
        </p:nvPicPr>
        <p:blipFill>
          <a:blip r:embed="rId4"/>
          <a:stretch>
            <a:fillRect/>
          </a:stretch>
        </p:blipFill>
        <p:spPr>
          <a:xfrm>
            <a:off x="1733005" y="2486772"/>
            <a:ext cx="9611509" cy="4188348"/>
          </a:xfrm>
          <a:prstGeom prst="rect">
            <a:avLst/>
          </a:prstGeom>
        </p:spPr>
      </p:pic>
    </p:spTree>
    <p:extLst>
      <p:ext uri="{BB962C8B-B14F-4D97-AF65-F5344CB8AC3E}">
        <p14:creationId xmlns:p14="http://schemas.microsoft.com/office/powerpoint/2010/main" val="203249638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NOTIFICATIONS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Table&#10;&#10;Description automatically generated">
            <a:extLst>
              <a:ext uri="{FF2B5EF4-FFF2-40B4-BE49-F238E27FC236}">
                <a16:creationId xmlns:a16="http://schemas.microsoft.com/office/drawing/2014/main" id="{B3A51161-8FAA-41C9-FA46-493B71D83B36}"/>
              </a:ext>
            </a:extLst>
          </p:cNvPr>
          <p:cNvPicPr>
            <a:picLocks noChangeAspect="1"/>
          </p:cNvPicPr>
          <p:nvPr/>
        </p:nvPicPr>
        <p:blipFill>
          <a:blip r:embed="rId4"/>
          <a:stretch>
            <a:fillRect/>
          </a:stretch>
        </p:blipFill>
        <p:spPr>
          <a:xfrm>
            <a:off x="1002319" y="2730136"/>
            <a:ext cx="10187362" cy="3047955"/>
          </a:xfrm>
          <a:prstGeom prst="rect">
            <a:avLst/>
          </a:prstGeom>
        </p:spPr>
      </p:pic>
    </p:spTree>
    <p:extLst>
      <p:ext uri="{BB962C8B-B14F-4D97-AF65-F5344CB8AC3E}">
        <p14:creationId xmlns:p14="http://schemas.microsoft.com/office/powerpoint/2010/main" val="268451160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CREATE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224D17E0-7374-DC6E-3151-5F07D84BD53C}"/>
              </a:ext>
            </a:extLst>
          </p:cNvPr>
          <p:cNvPicPr>
            <a:picLocks noChangeAspect="1"/>
          </p:cNvPicPr>
          <p:nvPr/>
        </p:nvPicPr>
        <p:blipFill>
          <a:blip r:embed="rId4"/>
          <a:stretch>
            <a:fillRect/>
          </a:stretch>
        </p:blipFill>
        <p:spPr>
          <a:xfrm>
            <a:off x="550311" y="2730136"/>
            <a:ext cx="9959263" cy="3725502"/>
          </a:xfrm>
          <a:prstGeom prst="rect">
            <a:avLst/>
          </a:prstGeom>
        </p:spPr>
      </p:pic>
    </p:spTree>
    <p:extLst>
      <p:ext uri="{BB962C8B-B14F-4D97-AF65-F5344CB8AC3E}">
        <p14:creationId xmlns:p14="http://schemas.microsoft.com/office/powerpoint/2010/main" val="311418457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VIEW</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Table&#10;&#10;Description automatically generated">
            <a:extLst>
              <a:ext uri="{FF2B5EF4-FFF2-40B4-BE49-F238E27FC236}">
                <a16:creationId xmlns:a16="http://schemas.microsoft.com/office/drawing/2014/main" id="{E46BE9BF-B683-8B2F-E669-F7F757FB4EA1}"/>
              </a:ext>
            </a:extLst>
          </p:cNvPr>
          <p:cNvPicPr>
            <a:picLocks noChangeAspect="1"/>
          </p:cNvPicPr>
          <p:nvPr/>
        </p:nvPicPr>
        <p:blipFill>
          <a:blip r:embed="rId4"/>
          <a:stretch>
            <a:fillRect/>
          </a:stretch>
        </p:blipFill>
        <p:spPr>
          <a:xfrm>
            <a:off x="1116874" y="2775957"/>
            <a:ext cx="9958251" cy="3713598"/>
          </a:xfrm>
          <a:prstGeom prst="rect">
            <a:avLst/>
          </a:prstGeom>
        </p:spPr>
      </p:pic>
    </p:spTree>
    <p:extLst>
      <p:ext uri="{BB962C8B-B14F-4D97-AF65-F5344CB8AC3E}">
        <p14:creationId xmlns:p14="http://schemas.microsoft.com/office/powerpoint/2010/main" val="407488851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3"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LIKERT SCALE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847211586"/>
              </p:ext>
            </p:extLst>
          </p:nvPr>
        </p:nvGraphicFramePr>
        <p:xfrm>
          <a:off x="2094446" y="2730136"/>
          <a:ext cx="8003108" cy="394335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738756">
                <a:tc>
                  <a:txBody>
                    <a:bodyPr/>
                    <a:lstStyle/>
                    <a:p>
                      <a:pPr algn="ctr">
                        <a:lnSpc>
                          <a:spcPct val="150000"/>
                        </a:lnSpc>
                      </a:pPr>
                      <a:r>
                        <a:rPr lang="en-US" sz="1800" b="1" dirty="0">
                          <a:effectLst/>
                          <a:latin typeface="Courier New" panose="02070309020205020404" pitchFamily="49" charset="0"/>
                          <a:ea typeface="Calibri" panose="020F0502020204030204" pitchFamily="34" charset="0"/>
                          <a:cs typeface="Times New Roman" panose="02020603050405020304" pitchFamily="18" charset="0"/>
                        </a:rPr>
                        <a:t>Scale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Range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Descriptive Rating</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9891827"/>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4</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3.26 – 4.00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031508"/>
                  </a:ext>
                </a:extLst>
              </a:tr>
              <a:tr h="738756">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2.51 – 3.25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Slightly 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6056869"/>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1.76 – 2.50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Slightly 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2896756"/>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1.00 – 1.75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98240285"/>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FUNCTIONALITY.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nvGraphicFramePr>
        <p:xfrm>
          <a:off x="2094446" y="2730136"/>
          <a:ext cx="8003108" cy="3727749"/>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FUNCTIONALITY</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Description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1. Suitability – The functions of the system are appropriate.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3.9</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2. Accuracy – The system’s results are accurate.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3. Compliance – It adheres to existing standards and policies.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.74</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262896756"/>
                  </a:ext>
                </a:extLst>
              </a:tr>
              <a:tr h="375742">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4. Security – It prevents unauthorized access.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3.76</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1296388285"/>
                  </a:ext>
                </a:extLst>
              </a:tr>
              <a:tr h="375742">
                <a:tc>
                  <a:txBody>
                    <a:bodyPr/>
                    <a:lstStyle/>
                    <a:p>
                      <a:pPr algn="r">
                        <a:lnSpc>
                          <a:spcPct val="115000"/>
                        </a:lnSpc>
                      </a:pPr>
                      <a:r>
                        <a:rPr lang="en-US" sz="1800" u="sng" dirty="0">
                          <a:effectLst/>
                          <a:latin typeface="Courier New" panose="02070309020205020404" pitchFamily="49" charset="0"/>
                          <a:cs typeface="Courier New" panose="02070309020205020404" pitchFamily="49" charset="0"/>
                        </a:rPr>
                        <a:t>Weighted 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2834333737"/>
                  </a:ext>
                </a:extLst>
              </a:tr>
            </a:tbl>
          </a:graphicData>
        </a:graphic>
      </p:graphicFrame>
    </p:spTree>
    <p:extLst>
      <p:ext uri="{BB962C8B-B14F-4D97-AF65-F5344CB8AC3E}">
        <p14:creationId xmlns:p14="http://schemas.microsoft.com/office/powerpoint/2010/main" val="1325470699"/>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RELIABILITY.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132828602"/>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RELIABILITY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Maturity – There is a minimum frequency of software faults/failures.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3.56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Fault Tolerance – The system can handle system errors.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Recoverability – System’s performance is re-establishing from failure.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45133918"/>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USABILITY.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1985263815"/>
              </p:ext>
            </p:extLst>
          </p:nvPr>
        </p:nvGraphicFramePr>
        <p:xfrm>
          <a:off x="2094446" y="2730136"/>
          <a:ext cx="8003108" cy="310710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USABILITY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1.Understandability – Concepts are easily recognized.</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Learnability – The system’s functions are easy to learn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Operability – The system is easy to use or operate.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221558513"/>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EFFICIENCY.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722983676"/>
              </p:ext>
            </p:extLst>
          </p:nvPr>
        </p:nvGraphicFramePr>
        <p:xfrm>
          <a:off x="2094446" y="2730136"/>
          <a:ext cx="8003108" cy="2890942"/>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EFFICIENCY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Time Behavior – There is a fast response time in the system.</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Resource Behavior – Resources used for system performance are accessible.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3.81</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bl>
          </a:graphicData>
        </a:graphic>
      </p:graphicFrame>
    </p:spTree>
    <p:extLst>
      <p:ext uri="{BB962C8B-B14F-4D97-AF65-F5344CB8AC3E}">
        <p14:creationId xmlns:p14="http://schemas.microsoft.com/office/powerpoint/2010/main" val="39139101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MAINTAINABILITY.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335883628"/>
              </p:ext>
            </p:extLst>
          </p:nvPr>
        </p:nvGraphicFramePr>
        <p:xfrm>
          <a:off x="2094446" y="2730136"/>
          <a:ext cx="8003108" cy="3266684"/>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MAINTANABILITY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 Analyzability – There is less effort in identifying system failure causes.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 Changeability – Effort in modifying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3. Stability – Sensitivity to modification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70429070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5</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IMPORTANCE OF THE STUDY</a:t>
            </a:r>
            <a:endParaRPr lang="ru-RU" sz="3600" dirty="0"/>
          </a:p>
        </p:txBody>
      </p:sp>
      <p:pic>
        <p:nvPicPr>
          <p:cNvPr id="7" name="Picture 6" descr="A picture containing text, clipart&#10;&#10;Description automatically generated">
            <a:extLst>
              <a:ext uri="{FF2B5EF4-FFF2-40B4-BE49-F238E27FC236}">
                <a16:creationId xmlns:a16="http://schemas.microsoft.com/office/drawing/2014/main" id="{138153F2-5952-C1BB-9FAF-2CDD0F6A75EA}"/>
              </a:ext>
            </a:extLst>
          </p:cNvPr>
          <p:cNvPicPr>
            <a:picLocks noChangeAspect="1"/>
          </p:cNvPicPr>
          <p:nvPr/>
        </p:nvPicPr>
        <p:blipFill>
          <a:blip r:embed="rId4"/>
          <a:stretch>
            <a:fillRect/>
          </a:stretch>
        </p:blipFill>
        <p:spPr>
          <a:xfrm>
            <a:off x="3536521" y="2506817"/>
            <a:ext cx="4946657" cy="723901"/>
          </a:xfrm>
          <a:prstGeom prst="rect">
            <a:avLst/>
          </a:prstGeom>
        </p:spPr>
      </p:pic>
      <p:pic>
        <p:nvPicPr>
          <p:cNvPr id="9" name="Picture 8" descr="A picture containing text, crossword puzzle, clipart&#10;&#10;Description automatically generated">
            <a:extLst>
              <a:ext uri="{FF2B5EF4-FFF2-40B4-BE49-F238E27FC236}">
                <a16:creationId xmlns:a16="http://schemas.microsoft.com/office/drawing/2014/main" id="{B04B719F-19A5-4BFC-4ECF-62C7581F54FA}"/>
              </a:ext>
            </a:extLst>
          </p:cNvPr>
          <p:cNvPicPr>
            <a:picLocks noChangeAspect="1"/>
          </p:cNvPicPr>
          <p:nvPr/>
        </p:nvPicPr>
        <p:blipFill>
          <a:blip r:embed="rId5"/>
          <a:stretch>
            <a:fillRect/>
          </a:stretch>
        </p:blipFill>
        <p:spPr>
          <a:xfrm>
            <a:off x="1065924" y="2682530"/>
            <a:ext cx="2247900" cy="7239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09D133D1-2CDD-E517-2F67-C507E64EEB39}"/>
              </a:ext>
            </a:extLst>
          </p:cNvPr>
          <p:cNvPicPr>
            <a:picLocks noChangeAspect="1"/>
          </p:cNvPicPr>
          <p:nvPr/>
        </p:nvPicPr>
        <p:blipFill>
          <a:blip r:embed="rId6"/>
          <a:stretch>
            <a:fillRect/>
          </a:stretch>
        </p:blipFill>
        <p:spPr>
          <a:xfrm flipH="1">
            <a:off x="5492603" y="4571494"/>
            <a:ext cx="609600" cy="7239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756C2742-B088-3561-5419-CA71D719DBD7}"/>
              </a:ext>
            </a:extLst>
          </p:cNvPr>
          <p:cNvPicPr>
            <a:picLocks noChangeAspect="1"/>
          </p:cNvPicPr>
          <p:nvPr/>
        </p:nvPicPr>
        <p:blipFill>
          <a:blip r:embed="rId7"/>
          <a:stretch>
            <a:fillRect/>
          </a:stretch>
        </p:blipFill>
        <p:spPr>
          <a:xfrm>
            <a:off x="4520430" y="4922916"/>
            <a:ext cx="609600" cy="72390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80A05D9F-9558-5DB2-1AE6-AE0E88401740}"/>
              </a:ext>
            </a:extLst>
          </p:cNvPr>
          <p:cNvPicPr>
            <a:picLocks noChangeAspect="1"/>
          </p:cNvPicPr>
          <p:nvPr/>
        </p:nvPicPr>
        <p:blipFill>
          <a:blip r:embed="rId8"/>
          <a:stretch>
            <a:fillRect/>
          </a:stretch>
        </p:blipFill>
        <p:spPr>
          <a:xfrm>
            <a:off x="6352033" y="4808753"/>
            <a:ext cx="571500" cy="685800"/>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F7A19ACF-6E67-3AC1-1867-29F71A739D64}"/>
              </a:ext>
            </a:extLst>
          </p:cNvPr>
          <p:cNvPicPr>
            <a:picLocks noChangeAspect="1"/>
          </p:cNvPicPr>
          <p:nvPr/>
        </p:nvPicPr>
        <p:blipFill>
          <a:blip r:embed="rId9"/>
          <a:stretch>
            <a:fillRect/>
          </a:stretch>
        </p:blipFill>
        <p:spPr>
          <a:xfrm flipH="1">
            <a:off x="7173363" y="4306553"/>
            <a:ext cx="723900" cy="762000"/>
          </a:xfrm>
          <a:prstGeom prst="rect">
            <a:avLst/>
          </a:prstGeom>
        </p:spPr>
      </p:pic>
      <p:pic>
        <p:nvPicPr>
          <p:cNvPr id="18" name="Picture 17" descr="A picture containing text, clipart&#10;&#10;Description automatically generated">
            <a:extLst>
              <a:ext uri="{FF2B5EF4-FFF2-40B4-BE49-F238E27FC236}">
                <a16:creationId xmlns:a16="http://schemas.microsoft.com/office/drawing/2014/main" id="{24166D8E-B49E-B340-1313-CBE545C3F3A4}"/>
              </a:ext>
            </a:extLst>
          </p:cNvPr>
          <p:cNvPicPr>
            <a:picLocks noChangeAspect="1"/>
          </p:cNvPicPr>
          <p:nvPr/>
        </p:nvPicPr>
        <p:blipFill>
          <a:blip r:embed="rId10"/>
          <a:stretch>
            <a:fillRect/>
          </a:stretch>
        </p:blipFill>
        <p:spPr>
          <a:xfrm>
            <a:off x="1864837" y="4715904"/>
            <a:ext cx="685800" cy="762000"/>
          </a:xfrm>
          <a:prstGeom prst="rect">
            <a:avLst/>
          </a:prstGeom>
        </p:spPr>
      </p:pic>
      <p:pic>
        <p:nvPicPr>
          <p:cNvPr id="8" name="Picture 7">
            <a:extLst>
              <a:ext uri="{FF2B5EF4-FFF2-40B4-BE49-F238E27FC236}">
                <a16:creationId xmlns:a16="http://schemas.microsoft.com/office/drawing/2014/main" id="{828650A9-76D3-68B8-E4C7-67C1B35AECEC}"/>
              </a:ext>
            </a:extLst>
          </p:cNvPr>
          <p:cNvPicPr>
            <a:picLocks noChangeAspect="1"/>
          </p:cNvPicPr>
          <p:nvPr/>
        </p:nvPicPr>
        <p:blipFill>
          <a:blip r:embed="rId11"/>
          <a:stretch>
            <a:fillRect/>
          </a:stretch>
        </p:blipFill>
        <p:spPr>
          <a:xfrm>
            <a:off x="9596986" y="3206159"/>
            <a:ext cx="1138464" cy="1241961"/>
          </a:xfrm>
          <a:prstGeom prst="rect">
            <a:avLst/>
          </a:prstGeom>
        </p:spPr>
      </p:pic>
      <p:sp>
        <p:nvSpPr>
          <p:cNvPr id="12" name="Content Placeholder 5">
            <a:extLst>
              <a:ext uri="{FF2B5EF4-FFF2-40B4-BE49-F238E27FC236}">
                <a16:creationId xmlns:a16="http://schemas.microsoft.com/office/drawing/2014/main" id="{802A2F4C-015F-F27E-CCEB-C07557E89B57}"/>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fontScale="85000" lnSpcReduction="10000"/>
          </a:bodyPr>
          <a:lstStyle/>
          <a:p>
            <a:pPr marL="0" indent="0" algn="ctr">
              <a:buNone/>
            </a:pPr>
            <a:r>
              <a:rPr lang="en-US" sz="2000" b="1" dirty="0">
                <a:latin typeface="Courier New" panose="02070309020205020404" pitchFamily="49" charset="0"/>
                <a:cs typeface="Courier New" panose="02070309020205020404" pitchFamily="49" charset="0"/>
              </a:rPr>
              <a:t>TOURISM OFFICE OF BOLINAO</a:t>
            </a:r>
            <a:endParaRPr lang="fil-PH" sz="2000" b="1" u="none" strike="noStrike" dirty="0">
              <a:effectLst/>
              <a:latin typeface="Courier New" panose="02070309020205020404" pitchFamily="49" charset="0"/>
              <a:cs typeface="Courier New" panose="02070309020205020404" pitchFamily="49" charset="0"/>
            </a:endParaRPr>
          </a:p>
        </p:txBody>
      </p:sp>
      <p:sp>
        <p:nvSpPr>
          <p:cNvPr id="14" name="Content Placeholder 5">
            <a:extLst>
              <a:ext uri="{FF2B5EF4-FFF2-40B4-BE49-F238E27FC236}">
                <a16:creationId xmlns:a16="http://schemas.microsoft.com/office/drawing/2014/main" id="{FA6FD740-034D-4BE0-5BE7-8DE63A2B2D6D}"/>
              </a:ext>
            </a:extLst>
          </p:cNvPr>
          <p:cNvSpPr txBox="1">
            <a:spLocks/>
          </p:cNvSpPr>
          <p:nvPr/>
        </p:nvSpPr>
        <p:spPr>
          <a:xfrm>
            <a:off x="793011" y="5588959"/>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1400" b="1" dirty="0">
                <a:latin typeface="Courier New" panose="02070309020205020404" pitchFamily="49" charset="0"/>
                <a:cs typeface="Courier New" panose="02070309020205020404" pitchFamily="49" charset="0"/>
              </a:rPr>
              <a:t>OWNERS OF REGISTERED ESTABLISHMENTS</a:t>
            </a:r>
            <a:endParaRPr lang="fil-PH" sz="1400" b="1" dirty="0">
              <a:latin typeface="Courier New" panose="02070309020205020404" pitchFamily="49" charset="0"/>
              <a:cs typeface="Courier New" panose="02070309020205020404" pitchFamily="49" charset="0"/>
            </a:endParaRPr>
          </a:p>
        </p:txBody>
      </p:sp>
      <p:sp>
        <p:nvSpPr>
          <p:cNvPr id="17" name="Content Placeholder 5">
            <a:extLst>
              <a:ext uri="{FF2B5EF4-FFF2-40B4-BE49-F238E27FC236}">
                <a16:creationId xmlns:a16="http://schemas.microsoft.com/office/drawing/2014/main" id="{214C1446-B73C-E2AF-E3F1-301AD7748676}"/>
              </a:ext>
            </a:extLst>
          </p:cNvPr>
          <p:cNvSpPr txBox="1">
            <a:spLocks/>
          </p:cNvSpPr>
          <p:nvPr/>
        </p:nvSpPr>
        <p:spPr>
          <a:xfrm>
            <a:off x="4681274" y="351544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TOURISTS</a:t>
            </a:r>
            <a:endParaRPr lang="fil-PH" sz="2000" b="1" dirty="0">
              <a:latin typeface="Courier New" panose="02070309020205020404" pitchFamily="49" charset="0"/>
              <a:cs typeface="Courier New" panose="02070309020205020404" pitchFamily="49" charset="0"/>
            </a:endParaRPr>
          </a:p>
        </p:txBody>
      </p:sp>
      <p:sp>
        <p:nvSpPr>
          <p:cNvPr id="19" name="Content Placeholder 5">
            <a:extLst>
              <a:ext uri="{FF2B5EF4-FFF2-40B4-BE49-F238E27FC236}">
                <a16:creationId xmlns:a16="http://schemas.microsoft.com/office/drawing/2014/main" id="{B366C2A2-6EA4-5CB2-87D9-F31D98DDA681}"/>
              </a:ext>
            </a:extLst>
          </p:cNvPr>
          <p:cNvSpPr txBox="1">
            <a:spLocks/>
          </p:cNvSpPr>
          <p:nvPr/>
        </p:nvSpPr>
        <p:spPr>
          <a:xfrm>
            <a:off x="5067812" y="5752127"/>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PROPONENTS</a:t>
            </a:r>
            <a:endParaRPr lang="fil-PH" sz="2000" b="1" dirty="0">
              <a:latin typeface="Courier New" panose="02070309020205020404" pitchFamily="49" charset="0"/>
              <a:cs typeface="Courier New" panose="02070309020205020404" pitchFamily="49" charset="0"/>
            </a:endParaRPr>
          </a:p>
        </p:txBody>
      </p:sp>
      <p:sp>
        <p:nvSpPr>
          <p:cNvPr id="20" name="Content Placeholder 5">
            <a:extLst>
              <a:ext uri="{FF2B5EF4-FFF2-40B4-BE49-F238E27FC236}">
                <a16:creationId xmlns:a16="http://schemas.microsoft.com/office/drawing/2014/main" id="{B4F19B4A-639B-C739-4352-DD87C47C2655}"/>
              </a:ext>
            </a:extLst>
          </p:cNvPr>
          <p:cNvSpPr txBox="1">
            <a:spLocks/>
          </p:cNvSpPr>
          <p:nvPr/>
        </p:nvSpPr>
        <p:spPr>
          <a:xfrm>
            <a:off x="8772111" y="468755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FUTURE PROPONENTS</a:t>
            </a:r>
            <a:endParaRPr lang="fil-PH"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49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80">
                                          <p:stCondLst>
                                            <p:cond delay="0"/>
                                          </p:stCondLst>
                                        </p:cTn>
                                        <p:tgtEl>
                                          <p:spTgt spid="20"/>
                                        </p:tgtEl>
                                      </p:cBhvr>
                                    </p:animEffect>
                                    <p:anim calcmode="lin" valueType="num">
                                      <p:cBhvr>
                                        <p:cTn id="6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1" dur="26">
                                          <p:stCondLst>
                                            <p:cond delay="650"/>
                                          </p:stCondLst>
                                        </p:cTn>
                                        <p:tgtEl>
                                          <p:spTgt spid="20"/>
                                        </p:tgtEl>
                                      </p:cBhvr>
                                      <p:to x="100000" y="60000"/>
                                    </p:animScale>
                                    <p:animScale>
                                      <p:cBhvr>
                                        <p:cTn id="72" dur="166" decel="50000">
                                          <p:stCondLst>
                                            <p:cond delay="676"/>
                                          </p:stCondLst>
                                        </p:cTn>
                                        <p:tgtEl>
                                          <p:spTgt spid="20"/>
                                        </p:tgtEl>
                                      </p:cBhvr>
                                      <p:to x="100000" y="100000"/>
                                    </p:animScale>
                                    <p:animScale>
                                      <p:cBhvr>
                                        <p:cTn id="73" dur="26">
                                          <p:stCondLst>
                                            <p:cond delay="1312"/>
                                          </p:stCondLst>
                                        </p:cTn>
                                        <p:tgtEl>
                                          <p:spTgt spid="20"/>
                                        </p:tgtEl>
                                      </p:cBhvr>
                                      <p:to x="100000" y="80000"/>
                                    </p:animScale>
                                    <p:animScale>
                                      <p:cBhvr>
                                        <p:cTn id="74" dur="166" decel="50000">
                                          <p:stCondLst>
                                            <p:cond delay="1338"/>
                                          </p:stCondLst>
                                        </p:cTn>
                                        <p:tgtEl>
                                          <p:spTgt spid="20"/>
                                        </p:tgtEl>
                                      </p:cBhvr>
                                      <p:to x="100000" y="100000"/>
                                    </p:animScale>
                                    <p:animScale>
                                      <p:cBhvr>
                                        <p:cTn id="75" dur="26">
                                          <p:stCondLst>
                                            <p:cond delay="1642"/>
                                          </p:stCondLst>
                                        </p:cTn>
                                        <p:tgtEl>
                                          <p:spTgt spid="20"/>
                                        </p:tgtEl>
                                      </p:cBhvr>
                                      <p:to x="100000" y="90000"/>
                                    </p:animScale>
                                    <p:animScale>
                                      <p:cBhvr>
                                        <p:cTn id="76" dur="166" decel="50000">
                                          <p:stCondLst>
                                            <p:cond delay="1668"/>
                                          </p:stCondLst>
                                        </p:cTn>
                                        <p:tgtEl>
                                          <p:spTgt spid="20"/>
                                        </p:tgtEl>
                                      </p:cBhvr>
                                      <p:to x="100000" y="100000"/>
                                    </p:animScale>
                                    <p:animScale>
                                      <p:cBhvr>
                                        <p:cTn id="77" dur="26">
                                          <p:stCondLst>
                                            <p:cond delay="1808"/>
                                          </p:stCondLst>
                                        </p:cTn>
                                        <p:tgtEl>
                                          <p:spTgt spid="20"/>
                                        </p:tgtEl>
                                      </p:cBhvr>
                                      <p:to x="100000" y="95000"/>
                                    </p:animScale>
                                    <p:animScale>
                                      <p:cBhvr>
                                        <p:cTn id="78" dur="166" decel="50000">
                                          <p:stCondLst>
                                            <p:cond delay="1834"/>
                                          </p:stCondLst>
                                        </p:cTn>
                                        <p:tgtEl>
                                          <p:spTgt spid="20"/>
                                        </p:tgtEl>
                                      </p:cBhvr>
                                      <p:to x="100000" y="100000"/>
                                    </p:animScale>
                                  </p:childTnLst>
                                </p:cTn>
                              </p:par>
                              <p:par>
                                <p:cTn id="79" presetID="26" presetClass="entr" presetSubtype="0"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down)">
                                      <p:cBhvr>
                                        <p:cTn id="81" dur="580">
                                          <p:stCondLst>
                                            <p:cond delay="0"/>
                                          </p:stCondLst>
                                        </p:cTn>
                                        <p:tgtEl>
                                          <p:spTgt spid="8"/>
                                        </p:tgtEl>
                                      </p:cBhvr>
                                    </p:animEffect>
                                    <p:anim calcmode="lin" valueType="num">
                                      <p:cBhvr>
                                        <p:cTn id="8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7" dur="26">
                                          <p:stCondLst>
                                            <p:cond delay="650"/>
                                          </p:stCondLst>
                                        </p:cTn>
                                        <p:tgtEl>
                                          <p:spTgt spid="8"/>
                                        </p:tgtEl>
                                      </p:cBhvr>
                                      <p:to x="100000" y="60000"/>
                                    </p:animScale>
                                    <p:animScale>
                                      <p:cBhvr>
                                        <p:cTn id="88" dur="166" decel="50000">
                                          <p:stCondLst>
                                            <p:cond delay="676"/>
                                          </p:stCondLst>
                                        </p:cTn>
                                        <p:tgtEl>
                                          <p:spTgt spid="8"/>
                                        </p:tgtEl>
                                      </p:cBhvr>
                                      <p:to x="100000" y="100000"/>
                                    </p:animScale>
                                    <p:animScale>
                                      <p:cBhvr>
                                        <p:cTn id="89" dur="26">
                                          <p:stCondLst>
                                            <p:cond delay="1312"/>
                                          </p:stCondLst>
                                        </p:cTn>
                                        <p:tgtEl>
                                          <p:spTgt spid="8"/>
                                        </p:tgtEl>
                                      </p:cBhvr>
                                      <p:to x="100000" y="80000"/>
                                    </p:animScale>
                                    <p:animScale>
                                      <p:cBhvr>
                                        <p:cTn id="90" dur="166" decel="50000">
                                          <p:stCondLst>
                                            <p:cond delay="1338"/>
                                          </p:stCondLst>
                                        </p:cTn>
                                        <p:tgtEl>
                                          <p:spTgt spid="8"/>
                                        </p:tgtEl>
                                      </p:cBhvr>
                                      <p:to x="100000" y="100000"/>
                                    </p:animScale>
                                    <p:animScale>
                                      <p:cBhvr>
                                        <p:cTn id="91" dur="26">
                                          <p:stCondLst>
                                            <p:cond delay="1642"/>
                                          </p:stCondLst>
                                        </p:cTn>
                                        <p:tgtEl>
                                          <p:spTgt spid="8"/>
                                        </p:tgtEl>
                                      </p:cBhvr>
                                      <p:to x="100000" y="90000"/>
                                    </p:animScale>
                                    <p:animScale>
                                      <p:cBhvr>
                                        <p:cTn id="92" dur="166" decel="50000">
                                          <p:stCondLst>
                                            <p:cond delay="1668"/>
                                          </p:stCondLst>
                                        </p:cTn>
                                        <p:tgtEl>
                                          <p:spTgt spid="8"/>
                                        </p:tgtEl>
                                      </p:cBhvr>
                                      <p:to x="100000" y="100000"/>
                                    </p:animScale>
                                    <p:animScale>
                                      <p:cBhvr>
                                        <p:cTn id="93" dur="26">
                                          <p:stCondLst>
                                            <p:cond delay="1808"/>
                                          </p:stCondLst>
                                        </p:cTn>
                                        <p:tgtEl>
                                          <p:spTgt spid="8"/>
                                        </p:tgtEl>
                                      </p:cBhvr>
                                      <p:to x="100000" y="95000"/>
                                    </p:animScale>
                                    <p:animScale>
                                      <p:cBhvr>
                                        <p:cTn id="9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4" grpId="0" animBg="1"/>
      <p:bldP spid="17" grpId="0" animBg="1"/>
      <p:bldP spid="19"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PORTABILITY.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419212560"/>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PORTABILITY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342900" lvl="0" indent="-342900" algn="just">
                        <a:lnSpc>
                          <a:spcPct val="115000"/>
                        </a:lnSpc>
                        <a:spcAft>
                          <a:spcPts val="1000"/>
                        </a:spcAft>
                        <a:buFont typeface="+mj-lt"/>
                        <a:buAutoNum type="arabicPeriod"/>
                      </a:pPr>
                      <a:r>
                        <a:rPr lang="en-PH" sz="1800" dirty="0">
                          <a:effectLst/>
                          <a:latin typeface="Courier New" panose="02070309020205020404" pitchFamily="49" charset="0"/>
                          <a:ea typeface="Calibri" panose="020F0502020204030204" pitchFamily="34" charset="0"/>
                          <a:cs typeface="Times New Roman" panose="02020603050405020304" pitchFamily="18" charset="0"/>
                        </a:rPr>
                        <a:t>Adaptability – Specification changes are done easily.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342900" lvl="0" indent="-342900" algn="just">
                        <a:lnSpc>
                          <a:spcPct val="115000"/>
                        </a:lnSpc>
                        <a:spcAft>
                          <a:spcPts val="1000"/>
                        </a:spcAft>
                        <a:buFont typeface="+mj-lt"/>
                        <a:buAutoNum type="arabicPeriod" startAt="2"/>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Installability – There is effortless process of installing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342900" lvl="0" indent="-342900" algn="just">
                        <a:lnSpc>
                          <a:spcPct val="115000"/>
                        </a:lnSpc>
                        <a:spcAft>
                          <a:spcPts val="1000"/>
                        </a:spcAft>
                        <a:buFont typeface="+mj-lt"/>
                        <a:buAutoNum type="arabicPeriod" startAt="3"/>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Conformance – System is compliant to portability standards.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3415150726"/>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OWM OF RESPONDENTS.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7B52141E-51EA-08B1-EC80-138835BE714A}"/>
              </a:ext>
            </a:extLst>
          </p:cNvPr>
          <p:cNvGraphicFramePr>
            <a:graphicFrameLocks noGrp="1"/>
          </p:cNvGraphicFramePr>
          <p:nvPr>
            <p:extLst>
              <p:ext uri="{D42A27DB-BD31-4B8C-83A1-F6EECF244321}">
                <p14:modId xmlns:p14="http://schemas.microsoft.com/office/powerpoint/2010/main" val="3206870940"/>
              </p:ext>
            </p:extLst>
          </p:nvPr>
        </p:nvGraphicFramePr>
        <p:xfrm>
          <a:off x="1366647" y="2730136"/>
          <a:ext cx="9309296" cy="3693777"/>
        </p:xfrm>
        <a:graphic>
          <a:graphicData uri="http://schemas.openxmlformats.org/drawingml/2006/table">
            <a:tbl>
              <a:tblPr firstRow="1" firstCol="1" bandRow="1">
                <a:tableStyleId>{5C22544A-7EE6-4342-B048-85BDC9FD1C3A}</a:tableStyleId>
              </a:tblPr>
              <a:tblGrid>
                <a:gridCol w="4917444">
                  <a:extLst>
                    <a:ext uri="{9D8B030D-6E8A-4147-A177-3AD203B41FA5}">
                      <a16:colId xmlns:a16="http://schemas.microsoft.com/office/drawing/2014/main" val="143629845"/>
                    </a:ext>
                  </a:extLst>
                </a:gridCol>
                <a:gridCol w="2195926">
                  <a:extLst>
                    <a:ext uri="{9D8B030D-6E8A-4147-A177-3AD203B41FA5}">
                      <a16:colId xmlns:a16="http://schemas.microsoft.com/office/drawing/2014/main" val="2192730255"/>
                    </a:ext>
                  </a:extLst>
                </a:gridCol>
                <a:gridCol w="2195926">
                  <a:extLst>
                    <a:ext uri="{9D8B030D-6E8A-4147-A177-3AD203B41FA5}">
                      <a16:colId xmlns:a16="http://schemas.microsoft.com/office/drawing/2014/main" val="580418548"/>
                    </a:ext>
                  </a:extLst>
                </a:gridCol>
              </a:tblGrid>
              <a:tr h="823676">
                <a:tc>
                  <a:txBody>
                    <a:bodyPr/>
                    <a:lstStyle/>
                    <a:p>
                      <a:pPr algn="ctr">
                        <a:lnSpc>
                          <a:spcPct val="115000"/>
                        </a:lnSpc>
                      </a:pPr>
                      <a:r>
                        <a:rPr lang="en-US" sz="2000" u="sng" dirty="0">
                          <a:effectLst/>
                        </a:rPr>
                        <a:t>AREA</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Average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Description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21801034"/>
                  </a:ext>
                </a:extLst>
              </a:tr>
              <a:tr h="398554">
                <a:tc>
                  <a:txBody>
                    <a:bodyPr/>
                    <a:lstStyle/>
                    <a:p>
                      <a:pPr marL="457200" lvl="0" indent="-457200" algn="l">
                        <a:lnSpc>
                          <a:spcPct val="115000"/>
                        </a:lnSpc>
                        <a:spcAft>
                          <a:spcPts val="1000"/>
                        </a:spcAft>
                        <a:buFont typeface="+mj-lt"/>
                        <a:buAutoNum type="arabicPeriod"/>
                      </a:pPr>
                      <a:r>
                        <a:rPr lang="en-US" sz="2000" dirty="0">
                          <a:effectLst/>
                        </a:rPr>
                        <a:t>Functionality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7416644"/>
                  </a:ext>
                </a:extLst>
              </a:tr>
              <a:tr h="398554">
                <a:tc>
                  <a:txBody>
                    <a:bodyPr/>
                    <a:lstStyle/>
                    <a:p>
                      <a:pPr marL="0" lvl="0" indent="0" algn="l">
                        <a:lnSpc>
                          <a:spcPct val="115000"/>
                        </a:lnSpc>
                        <a:spcAft>
                          <a:spcPts val="1000"/>
                        </a:spcAft>
                        <a:buFont typeface="+mj-lt"/>
                        <a:buNone/>
                      </a:pPr>
                      <a:r>
                        <a:rPr lang="en-US" sz="2000" dirty="0">
                          <a:effectLst/>
                        </a:rPr>
                        <a:t>2. Reliability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3.68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607203"/>
                  </a:ext>
                </a:extLst>
              </a:tr>
              <a:tr h="398554">
                <a:tc>
                  <a:txBody>
                    <a:bodyPr/>
                    <a:lstStyle/>
                    <a:p>
                      <a:pPr marL="0" lvl="0" indent="0" algn="l">
                        <a:lnSpc>
                          <a:spcPct val="115000"/>
                        </a:lnSpc>
                        <a:spcAft>
                          <a:spcPts val="1000"/>
                        </a:spcAft>
                        <a:buFont typeface="+mj-lt"/>
                        <a:buNone/>
                      </a:pPr>
                      <a:r>
                        <a:rPr lang="en-US" sz="2000" dirty="0">
                          <a:effectLst/>
                        </a:rPr>
                        <a:t>3. Usability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9848054"/>
                  </a:ext>
                </a:extLst>
              </a:tr>
              <a:tr h="398554">
                <a:tc>
                  <a:txBody>
                    <a:bodyPr/>
                    <a:lstStyle/>
                    <a:p>
                      <a:pPr marL="0" lvl="0" indent="0" algn="l">
                        <a:lnSpc>
                          <a:spcPct val="115000"/>
                        </a:lnSpc>
                        <a:spcAft>
                          <a:spcPts val="1000"/>
                        </a:spcAft>
                        <a:buFont typeface="+mj-lt"/>
                        <a:buNone/>
                      </a:pPr>
                      <a:r>
                        <a:rPr lang="en-US" sz="2000" dirty="0">
                          <a:effectLst/>
                        </a:rPr>
                        <a:t>4. Efficiency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3.86</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5407612"/>
                  </a:ext>
                </a:extLst>
              </a:tr>
              <a:tr h="398554">
                <a:tc>
                  <a:txBody>
                    <a:bodyPr/>
                    <a:lstStyle/>
                    <a:p>
                      <a:pPr marL="0" lvl="0" indent="0" algn="l">
                        <a:lnSpc>
                          <a:spcPct val="115000"/>
                        </a:lnSpc>
                        <a:spcAft>
                          <a:spcPts val="1000"/>
                        </a:spcAft>
                        <a:buFont typeface="+mj-lt"/>
                        <a:buNone/>
                      </a:pPr>
                      <a:r>
                        <a:rPr lang="en-US" sz="2000" dirty="0">
                          <a:effectLst/>
                        </a:rPr>
                        <a:t>5. Maintainability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3.73</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1634869"/>
                  </a:ext>
                </a:extLst>
              </a:tr>
              <a:tr h="478777">
                <a:tc>
                  <a:txBody>
                    <a:bodyPr/>
                    <a:lstStyle/>
                    <a:p>
                      <a:pPr marL="0" lvl="0" indent="0" algn="l">
                        <a:lnSpc>
                          <a:spcPct val="115000"/>
                        </a:lnSpc>
                        <a:spcAft>
                          <a:spcPts val="1000"/>
                        </a:spcAft>
                        <a:buFont typeface="+mj-lt"/>
                        <a:buNone/>
                      </a:pPr>
                      <a:r>
                        <a:rPr lang="en-US" sz="2000" dirty="0">
                          <a:effectLst/>
                        </a:rPr>
                        <a:t>6. Portability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2262630"/>
                  </a:ext>
                </a:extLst>
              </a:tr>
              <a:tr h="398554">
                <a:tc>
                  <a:txBody>
                    <a:bodyPr/>
                    <a:lstStyle/>
                    <a:p>
                      <a:pPr algn="r">
                        <a:lnSpc>
                          <a:spcPct val="115000"/>
                        </a:lnSpc>
                      </a:pPr>
                      <a:r>
                        <a:rPr lang="en-US" sz="2000" u="sng" dirty="0">
                          <a:effectLst/>
                        </a:rPr>
                        <a:t>Overall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9383929"/>
                  </a:ext>
                </a:extLst>
              </a:tr>
            </a:tbl>
          </a:graphicData>
        </a:graphic>
      </p:graphicFrame>
    </p:spTree>
    <p:extLst>
      <p:ext uri="{BB962C8B-B14F-4D97-AF65-F5344CB8AC3E}">
        <p14:creationId xmlns:p14="http://schemas.microsoft.com/office/powerpoint/2010/main" val="2090521901"/>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20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The existing process of the Tourism Office was collection of tourist data through distribution of registration forms in the tourist sites and establishments. Monitoring Techniques observed is by collection of tourists’ data through (a) manual collection; and (b) Google Forms which is being processed by assigned statistician.</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04995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tourism office encountered difficulties in collecting data because of how network signals are being interrupted specifically to remote areas of Bolinao that has tourist site or establishment. This affects the time to collect, encode, and generate reports in the tourism office. Guests visiting the locale is having inconvenience because of how limited the information are in a status of a destination.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416048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54</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0" y="1916227"/>
            <a:ext cx="12192000" cy="450768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algn="just">
              <a:lnSpc>
                <a:spcPct val="200000"/>
              </a:lnSpc>
              <a:buNone/>
            </a:pPr>
            <a:r>
              <a:rPr lang="en-US" sz="1200" b="1" dirty="0">
                <a:effectLst/>
                <a:latin typeface="Courier New" panose="02070309020205020404" pitchFamily="49" charset="0"/>
                <a:ea typeface="Calibri" panose="020F0502020204030204" pitchFamily="34" charset="0"/>
                <a:cs typeface="Times New Roman" panose="02020603050405020304" pitchFamily="18" charset="0"/>
              </a:rPr>
              <a:t>The features of the proposed system are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Register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account where OTP is implemented,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(b)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User Profile Setting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for users to edit profile information for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(c)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Dashboard</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see the live counts of people who booked in a destination,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(d)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Live Map Counter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see the map of Bolinao with pins and live counts,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(e) Booking which allows user to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request entry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their preferred destination with ticket number generation,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(f)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Manage Request</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be able to cancel, leave destination, and see status of the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(g)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Staff Account Creation</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to create staff accounts per destination registered in the system; and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(h</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 Notification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that notifies users for alerts or updates from a destination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91286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55</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solidFill>
                  <a:srgbClr val="000000"/>
                </a:solidFill>
                <a:effectLst/>
                <a:latin typeface="Courier New" panose="02070309020205020404" pitchFamily="49" charset="0"/>
                <a:ea typeface="Times New Roman" panose="02020603050405020304" pitchFamily="18" charset="0"/>
              </a:rPr>
              <a:t>Based on the results of the proponent’s survey, the weighted mean in terms of functionality, reliability, usability, efficiency, maintenance, and portability is 3.78 which reflects as Acceptable; therefore, the developed web-based system can now be adopted for implementation by the Tourism Office of Bolinao.</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6176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56</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use the web-application, the tourism office will be given hands-on training.</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55313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Times New Roman" panose="02020603050405020304" pitchFamily="18" charset="0"/>
              </a:rPr>
              <a:t>It is recommended to train the user of the staff accounts of the location in using the web-application specially in cases that there is network signal interruption.</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9908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effectively use the web-application, the tourism office should secure their server and domain to avoid network attacks such as DDoS.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6456693"/>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web-application should be updated through GitHub after implementation. Code collaborators should use branches to create PRs for easy compiling of fixes or updates.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498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6</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3" y="729658"/>
            <a:ext cx="11029616" cy="988332"/>
          </a:xfrm>
        </p:spPr>
        <p:txBody>
          <a:bodyPr anchor="b">
            <a:normAutofit/>
          </a:bodyPr>
          <a:lstStyle/>
          <a:p>
            <a:r>
              <a:rPr lang="en-US" sz="3200" dirty="0"/>
              <a:t>SCOPE AND DELIMITATION of THE STUDY</a:t>
            </a:r>
            <a:endParaRPr lang="ru-RU" sz="32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sz="half" idx="1"/>
          </p:nvPr>
        </p:nvSpPr>
        <p:spPr>
          <a:xfrm>
            <a:off x="581192" y="2228003"/>
            <a:ext cx="5514808" cy="3708340"/>
          </a:xfrm>
        </p:spPr>
        <p:txBody>
          <a:bodyPr anchor="ctr">
            <a:normAutofit fontScale="85000" lnSpcReduction="20000"/>
          </a:bodyPr>
          <a:lstStyle/>
          <a:p>
            <a:pPr marL="216000" indent="-216000">
              <a:buFont typeface="Wingdings" panose="05000000000000000000" pitchFamily="2" charset="2"/>
              <a:buChar char="§"/>
            </a:pPr>
            <a:r>
              <a:rPr lang="en-US" sz="2400" b="1" dirty="0"/>
              <a:t>Bolinao is chosen locale of the study</a:t>
            </a:r>
            <a:endParaRPr lang="en-US" sz="2400" b="1" dirty="0">
              <a:effectLst/>
            </a:endParaRPr>
          </a:p>
          <a:p>
            <a:pPr marL="216000" indent="-216000">
              <a:buFont typeface="Wingdings" panose="05000000000000000000" pitchFamily="2" charset="2"/>
              <a:buChar char="§"/>
            </a:pPr>
            <a:r>
              <a:rPr lang="en-US" sz="2400" b="1" dirty="0">
                <a:effectLst/>
              </a:rPr>
              <a:t>Tourist Account &amp; Activity Management</a:t>
            </a:r>
          </a:p>
          <a:p>
            <a:pPr marL="216000" indent="-216000">
              <a:buFont typeface="Wingdings" panose="05000000000000000000" pitchFamily="2" charset="2"/>
              <a:buChar char="§"/>
            </a:pPr>
            <a:r>
              <a:rPr lang="en-US" sz="2400" b="1" dirty="0">
                <a:effectLst/>
              </a:rPr>
              <a:t>Real-time Monitoring with Visual Map</a:t>
            </a:r>
            <a:endParaRPr lang="en-US" sz="2400" b="1" dirty="0"/>
          </a:p>
          <a:p>
            <a:pPr marL="216000" indent="-216000">
              <a:buFont typeface="Wingdings" panose="05000000000000000000" pitchFamily="2" charset="2"/>
              <a:buChar char="§"/>
            </a:pPr>
            <a:r>
              <a:rPr lang="en-US" sz="2400" b="1" dirty="0">
                <a:effectLst/>
              </a:rPr>
              <a:t>Tourist Data Collection</a:t>
            </a:r>
          </a:p>
          <a:p>
            <a:pPr marL="216000" indent="-216000">
              <a:buFont typeface="Wingdings" panose="05000000000000000000" pitchFamily="2" charset="2"/>
              <a:buChar char="§"/>
            </a:pPr>
            <a:r>
              <a:rPr lang="en-US" sz="2400" b="1" dirty="0">
                <a:effectLst/>
              </a:rPr>
              <a:t>List of Registered Establishments</a:t>
            </a:r>
            <a:endParaRPr lang="en-US" sz="2400" b="1" dirty="0"/>
          </a:p>
          <a:p>
            <a:pPr marL="216000" indent="-216000">
              <a:buFont typeface="Wingdings" panose="05000000000000000000" pitchFamily="2" charset="2"/>
              <a:buChar char="§"/>
            </a:pPr>
            <a:endParaRPr lang="en-US" sz="2400" b="1" u="sng" strike="noStrike" dirty="0">
              <a:effectLst/>
            </a:endParaRPr>
          </a:p>
          <a:p>
            <a:pPr marL="216000" indent="-216000">
              <a:buFont typeface="Wingdings" panose="05000000000000000000" pitchFamily="2" charset="2"/>
              <a:buChar char="§"/>
            </a:pPr>
            <a:r>
              <a:rPr lang="en-US" sz="2400" b="1" u="sng" dirty="0"/>
              <a:t>NO Financial Transactions(e.g. Payments for Booking)</a:t>
            </a:r>
          </a:p>
          <a:p>
            <a:pPr marL="216000" indent="-216000">
              <a:buFont typeface="Wingdings" panose="05000000000000000000" pitchFamily="2" charset="2"/>
              <a:buChar char="§"/>
            </a:pPr>
            <a:r>
              <a:rPr lang="en-US" sz="2400" b="1" u="sng" strike="noStrike" dirty="0">
                <a:effectLst/>
              </a:rPr>
              <a:t>Maintenance of the web-system after deployment is not included in the study.</a:t>
            </a:r>
          </a:p>
        </p:txBody>
      </p:sp>
      <p:pic>
        <p:nvPicPr>
          <p:cNvPr id="9" name="Picture 8">
            <a:extLst>
              <a:ext uri="{FF2B5EF4-FFF2-40B4-BE49-F238E27FC236}">
                <a16:creationId xmlns:a16="http://schemas.microsoft.com/office/drawing/2014/main" id="{3B24FA03-D552-94FD-DAE7-ED7CE1A8704D}"/>
              </a:ext>
            </a:extLst>
          </p:cNvPr>
          <p:cNvPicPr>
            <a:picLocks noChangeAspect="1"/>
          </p:cNvPicPr>
          <p:nvPr/>
        </p:nvPicPr>
        <p:blipFill>
          <a:blip r:embed="rId4"/>
          <a:stretch>
            <a:fillRect/>
          </a:stretch>
        </p:blipFill>
        <p:spPr>
          <a:xfrm>
            <a:off x="8796927" y="3538233"/>
            <a:ext cx="2034383" cy="2373447"/>
          </a:xfrm>
          <a:prstGeom prst="rect">
            <a:avLst/>
          </a:prstGeom>
        </p:spPr>
      </p:pic>
      <p:pic>
        <p:nvPicPr>
          <p:cNvPr id="11" name="Picture 10">
            <a:extLst>
              <a:ext uri="{FF2B5EF4-FFF2-40B4-BE49-F238E27FC236}">
                <a16:creationId xmlns:a16="http://schemas.microsoft.com/office/drawing/2014/main" id="{E14814B5-A33E-ADFD-46BA-114C768C6D88}"/>
              </a:ext>
            </a:extLst>
          </p:cNvPr>
          <p:cNvPicPr>
            <a:picLocks noChangeAspect="1"/>
          </p:cNvPicPr>
          <p:nvPr/>
        </p:nvPicPr>
        <p:blipFill>
          <a:blip r:embed="rId5"/>
          <a:stretch>
            <a:fillRect/>
          </a:stretch>
        </p:blipFill>
        <p:spPr>
          <a:xfrm>
            <a:off x="6710933" y="1969877"/>
            <a:ext cx="2085994" cy="2503193"/>
          </a:xfrm>
          <a:prstGeom prst="rect">
            <a:avLst/>
          </a:prstGeom>
        </p:spPr>
      </p:pic>
    </p:spTree>
    <p:extLst>
      <p:ext uri="{BB962C8B-B14F-4D97-AF65-F5344CB8AC3E}">
        <p14:creationId xmlns:p14="http://schemas.microsoft.com/office/powerpoint/2010/main" val="340387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6" dur="5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randombar(horizontal)">
                                      <p:cBhvr>
                                        <p:cTn id="5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1059226" y="4262316"/>
            <a:ext cx="9391524" cy="988332"/>
          </a:xfrm>
        </p:spPr>
        <p:txBody>
          <a:bodyPr vert="horz" lIns="91440" tIns="45720" rIns="91440" bIns="45720" rtlCol="0" anchor="b" anchorCtr="0">
            <a:normAutofit/>
          </a:bodyPr>
          <a:lstStyle/>
          <a:p>
            <a:r>
              <a:rPr lang="en-US" b="0" kern="1200" cap="all" dirty="0">
                <a:latin typeface="+mj-lt"/>
                <a:ea typeface="+mj-ea"/>
                <a:cs typeface="+mj-cs"/>
              </a:rPr>
              <a:t>DEMONSTRATION OF SYSTEM</a:t>
            </a:r>
          </a:p>
        </p:txBody>
      </p:sp>
      <p:pic>
        <p:nvPicPr>
          <p:cNvPr id="11" name="Picture 10">
            <a:extLst>
              <a:ext uri="{FF2B5EF4-FFF2-40B4-BE49-F238E27FC236}">
                <a16:creationId xmlns:a16="http://schemas.microsoft.com/office/drawing/2014/main" id="{97D1F0FA-DF20-A7DA-8CC8-D9047F4EC24E}"/>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a14:imgEffect>
                  </a14:imgLayer>
                </a14:imgProps>
              </a:ext>
            </a:extLst>
          </a:blip>
          <a:srcRect t="9128" r="-2" b="28295"/>
          <a:stretch/>
        </p:blipFill>
        <p:spPr>
          <a:xfrm>
            <a:off x="441325" y="606425"/>
            <a:ext cx="11304588" cy="3536950"/>
          </a:xfrm>
          <a:prstGeom prst="rect">
            <a:avLst/>
          </a:prstGeom>
          <a:noFill/>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60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1058863" y="5303610"/>
            <a:ext cx="9391888" cy="614363"/>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kern="1200" dirty="0">
                <a:solidFill>
                  <a:schemeClr val="bg2">
                    <a:lumMod val="75000"/>
                  </a:schemeClr>
                </a:solidFill>
                <a:effectLst/>
                <a:latin typeface="+mn-lt"/>
                <a:ea typeface="+mn-ea"/>
                <a:cs typeface="+mn-cs"/>
              </a:rPr>
              <a:t>Connect to: &lt;&lt;add Wi-Fi connection here&gt;&gt; and go to your browser and enter this URL: &lt;&lt;input hosting route&gt;&gt; or Please use your phone to scan this QR Code. </a:t>
            </a:r>
          </a:p>
        </p:txBody>
      </p:sp>
      <p:sp>
        <p:nvSpPr>
          <p:cNvPr id="5" name="Text Placeholder 5">
            <a:extLst>
              <a:ext uri="{FF2B5EF4-FFF2-40B4-BE49-F238E27FC236}">
                <a16:creationId xmlns:a16="http://schemas.microsoft.com/office/drawing/2014/main" id="{EF53E360-0AA2-BE7F-8053-C89D8E8ADEE8}"/>
              </a:ext>
            </a:extLst>
          </p:cNvPr>
          <p:cNvSpPr txBox="1">
            <a:spLocks/>
          </p:cNvSpPr>
          <p:nvPr/>
        </p:nvSpPr>
        <p:spPr>
          <a:xfrm>
            <a:off x="836793" y="992989"/>
            <a:ext cx="3865836" cy="2763386"/>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3600" b="1" kern="1200" dirty="0">
                <a:solidFill>
                  <a:schemeClr val="bg2"/>
                </a:solidFill>
                <a:effectLst/>
                <a:latin typeface="+mn-lt"/>
                <a:ea typeface="+mn-ea"/>
                <a:cs typeface="+mn-cs"/>
              </a:rPr>
              <a:t>Connect to the Wi-Fi Network: S0uL</a:t>
            </a:r>
          </a:p>
          <a:p>
            <a:pPr marL="0" indent="0">
              <a:buNone/>
            </a:pPr>
            <a:r>
              <a:rPr lang="en-US" sz="3600" b="1" kern="1200" dirty="0">
                <a:solidFill>
                  <a:schemeClr val="bg2"/>
                </a:solidFill>
                <a:effectLst/>
                <a:latin typeface="+mn-lt"/>
                <a:ea typeface="+mn-ea"/>
                <a:cs typeface="+mn-cs"/>
              </a:rPr>
              <a:t>Password: S0uLEins</a:t>
            </a:r>
          </a:p>
        </p:txBody>
      </p:sp>
      <p:sp>
        <p:nvSpPr>
          <p:cNvPr id="6" name="Text Placeholder 5">
            <a:extLst>
              <a:ext uri="{FF2B5EF4-FFF2-40B4-BE49-F238E27FC236}">
                <a16:creationId xmlns:a16="http://schemas.microsoft.com/office/drawing/2014/main" id="{59B1B1F2-E950-4BD3-07D2-978B51B4D712}"/>
              </a:ext>
            </a:extLst>
          </p:cNvPr>
          <p:cNvSpPr txBox="1">
            <a:spLocks/>
          </p:cNvSpPr>
          <p:nvPr/>
        </p:nvSpPr>
        <p:spPr>
          <a:xfrm>
            <a:off x="4455205" y="953302"/>
            <a:ext cx="3865836" cy="27633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b="1" kern="1200" dirty="0">
                <a:solidFill>
                  <a:schemeClr val="bg2"/>
                </a:solidFill>
                <a:effectLst/>
                <a:latin typeface="+mn-lt"/>
                <a:ea typeface="+mn-ea"/>
                <a:cs typeface="+mn-cs"/>
              </a:rPr>
              <a:t>go to your browser and enter this URL: </a:t>
            </a:r>
          </a:p>
          <a:p>
            <a:pPr marL="0" indent="0">
              <a:buNone/>
            </a:pPr>
            <a:r>
              <a:rPr lang="en-US" sz="2400" b="1" kern="1200">
                <a:solidFill>
                  <a:schemeClr val="bg2"/>
                </a:solidFill>
                <a:effectLst/>
                <a:latin typeface="+mn-lt"/>
                <a:ea typeface="+mn-ea"/>
                <a:cs typeface="+mn-cs"/>
              </a:rPr>
              <a:t>192.168.254.100:8000</a:t>
            </a:r>
            <a:endParaRPr lang="en-US" sz="2400" b="1" kern="1200" dirty="0">
              <a:solidFill>
                <a:schemeClr val="bg2"/>
              </a:solidFill>
              <a:effectLst/>
              <a:latin typeface="+mn-lt"/>
              <a:ea typeface="+mn-ea"/>
              <a:cs typeface="+mn-cs"/>
            </a:endParaRPr>
          </a:p>
        </p:txBody>
      </p:sp>
      <p:pic>
        <p:nvPicPr>
          <p:cNvPr id="8" name="Picture 7">
            <a:extLst>
              <a:ext uri="{FF2B5EF4-FFF2-40B4-BE49-F238E27FC236}">
                <a16:creationId xmlns:a16="http://schemas.microsoft.com/office/drawing/2014/main" id="{CDF54921-AED9-8CCC-C1AE-5494FA87EFD7}"/>
              </a:ext>
            </a:extLst>
          </p:cNvPr>
          <p:cNvPicPr>
            <a:picLocks noChangeAspect="1"/>
          </p:cNvPicPr>
          <p:nvPr/>
        </p:nvPicPr>
        <p:blipFill>
          <a:blip r:embed="rId5"/>
          <a:stretch>
            <a:fillRect/>
          </a:stretch>
        </p:blipFill>
        <p:spPr>
          <a:xfrm>
            <a:off x="8664722" y="1329719"/>
            <a:ext cx="2368413" cy="2229910"/>
          </a:xfrm>
          <a:prstGeom prst="rect">
            <a:avLst/>
          </a:prstGeom>
        </p:spPr>
      </p:pic>
    </p:spTree>
    <p:extLst>
      <p:ext uri="{BB962C8B-B14F-4D97-AF65-F5344CB8AC3E}">
        <p14:creationId xmlns:p14="http://schemas.microsoft.com/office/powerpoint/2010/main" val="2090535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Tree>
    <p:extLst>
      <p:ext uri="{BB962C8B-B14F-4D97-AF65-F5344CB8AC3E}">
        <p14:creationId xmlns:p14="http://schemas.microsoft.com/office/powerpoint/2010/main" val="3798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1636757892"/>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7</a:t>
            </a:fld>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0F46B85E-37E5-0C97-F823-2FB5CD6837F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9704" y="2200996"/>
            <a:ext cx="5331397" cy="3934486"/>
          </a:xfrm>
          <a:prstGeom prst="rect">
            <a:avLst/>
          </a:prstGeom>
          <a:noFill/>
          <a:ln>
            <a:noFill/>
          </a:ln>
        </p:spPr>
      </p:pic>
    </p:spTree>
    <p:extLst>
      <p:ext uri="{BB962C8B-B14F-4D97-AF65-F5344CB8AC3E}">
        <p14:creationId xmlns:p14="http://schemas.microsoft.com/office/powerpoint/2010/main" val="143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8</a:t>
            </a:fld>
            <a:endParaRPr lang="en-US" dirty="0">
              <a:latin typeface="Courier New" panose="02070309020205020404" pitchFamily="49" charset="0"/>
              <a:cs typeface="Courier New" panose="02070309020205020404" pitchFamily="49" charset="0"/>
            </a:endParaRPr>
          </a:p>
        </p:txBody>
      </p:sp>
      <p:pic>
        <p:nvPicPr>
          <p:cNvPr id="9" name="Picture 8" descr="A picture containing clipart&#10;&#10;Description automatically generated">
            <a:extLst>
              <a:ext uri="{FF2B5EF4-FFF2-40B4-BE49-F238E27FC236}">
                <a16:creationId xmlns:a16="http://schemas.microsoft.com/office/drawing/2014/main" id="{26F47B45-3548-6E08-45C8-A38FE151CE51}"/>
              </a:ext>
            </a:extLst>
          </p:cNvPr>
          <p:cNvPicPr>
            <a:picLocks noChangeAspect="1"/>
          </p:cNvPicPr>
          <p:nvPr/>
        </p:nvPicPr>
        <p:blipFill>
          <a:blip r:embed="rId4"/>
          <a:stretch>
            <a:fillRect/>
          </a:stretch>
        </p:blipFill>
        <p:spPr>
          <a:xfrm>
            <a:off x="1422460" y="1946520"/>
            <a:ext cx="1659910" cy="1593514"/>
          </a:xfrm>
          <a:prstGeom prst="rect">
            <a:avLst/>
          </a:prstGeom>
        </p:spPr>
      </p:pic>
      <p:sp>
        <p:nvSpPr>
          <p:cNvPr id="5" name="Content Placeholder 5">
            <a:extLst>
              <a:ext uri="{FF2B5EF4-FFF2-40B4-BE49-F238E27FC236}">
                <a16:creationId xmlns:a16="http://schemas.microsoft.com/office/drawing/2014/main" id="{B088F108-2488-F9EC-50B1-2D1475ACC6FD}"/>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a:bodyPr>
          <a:lstStyle/>
          <a:p>
            <a:pPr marL="0" indent="0" algn="ctr">
              <a:buNone/>
            </a:pPr>
            <a:r>
              <a:rPr lang="en-US" sz="2000" b="1" dirty="0">
                <a:latin typeface="Courier New" panose="02070309020205020404" pitchFamily="49" charset="0"/>
                <a:cs typeface="Courier New" panose="02070309020205020404" pitchFamily="49" charset="0"/>
              </a:rPr>
              <a:t>FAST</a:t>
            </a:r>
            <a:endParaRPr lang="fil-PH" sz="2000" b="1" u="none" strike="noStrike" dirty="0">
              <a:effectLst/>
              <a:latin typeface="Courier New" panose="02070309020205020404" pitchFamily="49" charset="0"/>
              <a:cs typeface="Courier New" panose="02070309020205020404" pitchFamily="49" charset="0"/>
            </a:endParaRPr>
          </a:p>
        </p:txBody>
      </p:sp>
      <p:pic>
        <p:nvPicPr>
          <p:cNvPr id="10" name="Picture 9" descr="A picture containing qr code&#10;&#10;Description automatically generated">
            <a:extLst>
              <a:ext uri="{FF2B5EF4-FFF2-40B4-BE49-F238E27FC236}">
                <a16:creationId xmlns:a16="http://schemas.microsoft.com/office/drawing/2014/main" id="{9503E2DF-0BC4-C61A-4F93-32FACB4383C0}"/>
              </a:ext>
            </a:extLst>
          </p:cNvPr>
          <p:cNvPicPr>
            <a:picLocks noChangeAspect="1"/>
          </p:cNvPicPr>
          <p:nvPr/>
        </p:nvPicPr>
        <p:blipFill>
          <a:blip r:embed="rId5"/>
          <a:stretch>
            <a:fillRect/>
          </a:stretch>
        </p:blipFill>
        <p:spPr>
          <a:xfrm>
            <a:off x="4916422" y="2042946"/>
            <a:ext cx="1315488" cy="1593515"/>
          </a:xfrm>
          <a:prstGeom prst="rect">
            <a:avLst/>
          </a:prstGeom>
        </p:spPr>
      </p:pic>
      <p:sp>
        <p:nvSpPr>
          <p:cNvPr id="11" name="Content Placeholder 5">
            <a:extLst>
              <a:ext uri="{FF2B5EF4-FFF2-40B4-BE49-F238E27FC236}">
                <a16:creationId xmlns:a16="http://schemas.microsoft.com/office/drawing/2014/main" id="{4A383459-1D4B-139B-9BAC-F2272197AF76}"/>
              </a:ext>
            </a:extLst>
          </p:cNvPr>
          <p:cNvSpPr txBox="1">
            <a:spLocks/>
          </p:cNvSpPr>
          <p:nvPr/>
        </p:nvSpPr>
        <p:spPr>
          <a:xfrm>
            <a:off x="3898018" y="363646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CREATIVE AND INNOVATIVE</a:t>
            </a:r>
            <a:endParaRPr lang="fil-PH" sz="2800" b="1" dirty="0">
              <a:latin typeface="Courier New" panose="02070309020205020404" pitchFamily="49" charset="0"/>
              <a:cs typeface="Courier New" panose="02070309020205020404" pitchFamily="49" charset="0"/>
            </a:endParaRPr>
          </a:p>
        </p:txBody>
      </p:sp>
      <p:pic>
        <p:nvPicPr>
          <p:cNvPr id="13" name="Picture 12" descr="A picture containing text&#10;&#10;Description automatically generated">
            <a:extLst>
              <a:ext uri="{FF2B5EF4-FFF2-40B4-BE49-F238E27FC236}">
                <a16:creationId xmlns:a16="http://schemas.microsoft.com/office/drawing/2014/main" id="{4858BF96-9181-9670-422E-381B3C134181}"/>
              </a:ext>
            </a:extLst>
          </p:cNvPr>
          <p:cNvPicPr>
            <a:picLocks noChangeAspect="1"/>
          </p:cNvPicPr>
          <p:nvPr/>
        </p:nvPicPr>
        <p:blipFill>
          <a:blip r:embed="rId6"/>
          <a:stretch>
            <a:fillRect/>
          </a:stretch>
        </p:blipFill>
        <p:spPr>
          <a:xfrm>
            <a:off x="6932975" y="1946520"/>
            <a:ext cx="4914900" cy="2171700"/>
          </a:xfrm>
          <a:prstGeom prst="rect">
            <a:avLst/>
          </a:prstGeom>
        </p:spPr>
      </p:pic>
      <p:sp>
        <p:nvSpPr>
          <p:cNvPr id="14" name="Content Placeholder 5">
            <a:extLst>
              <a:ext uri="{FF2B5EF4-FFF2-40B4-BE49-F238E27FC236}">
                <a16:creationId xmlns:a16="http://schemas.microsoft.com/office/drawing/2014/main" id="{1A8F5E48-93F9-2F18-8C59-4129001C53C5}"/>
              </a:ext>
            </a:extLst>
          </p:cNvPr>
          <p:cNvSpPr txBox="1">
            <a:spLocks/>
          </p:cNvSpPr>
          <p:nvPr/>
        </p:nvSpPr>
        <p:spPr>
          <a:xfrm>
            <a:off x="7805931" y="438353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IMPROVED PRODUCT QUALITY</a:t>
            </a:r>
            <a:endParaRPr lang="fil-PH" sz="2800" b="1" dirty="0">
              <a:latin typeface="Courier New" panose="02070309020205020404" pitchFamily="49" charset="0"/>
              <a:cs typeface="Courier New" panose="02070309020205020404" pitchFamily="49" charset="0"/>
            </a:endParaRPr>
          </a:p>
        </p:txBody>
      </p:sp>
      <p:sp>
        <p:nvSpPr>
          <p:cNvPr id="15" name="Content Placeholder 5">
            <a:extLst>
              <a:ext uri="{FF2B5EF4-FFF2-40B4-BE49-F238E27FC236}">
                <a16:creationId xmlns:a16="http://schemas.microsoft.com/office/drawing/2014/main" id="{519A8B87-5AE4-8FCE-5B54-6F46630F3AD0}"/>
              </a:ext>
            </a:extLst>
          </p:cNvPr>
          <p:cNvSpPr txBox="1">
            <a:spLocks/>
          </p:cNvSpPr>
          <p:nvPr/>
        </p:nvSpPr>
        <p:spPr>
          <a:xfrm>
            <a:off x="2405178" y="5965079"/>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b="1" dirty="0">
                <a:effectLst/>
                <a:latin typeface="Courier New" panose="02070309020205020404" pitchFamily="49" charset="0"/>
                <a:ea typeface="Courier New" panose="02070309020205020404" pitchFamily="49" charset="0"/>
              </a:rPr>
              <a:t>STAKEHOLDER SATISFACTION</a:t>
            </a:r>
            <a:endParaRPr lang="fil-PH" sz="2800" b="1" dirty="0">
              <a:latin typeface="Courier New" panose="02070309020205020404" pitchFamily="49" charset="0"/>
              <a:cs typeface="Courier New" panose="02070309020205020404" pitchFamily="49" charset="0"/>
            </a:endParaRPr>
          </a:p>
        </p:txBody>
      </p:sp>
      <p:pic>
        <p:nvPicPr>
          <p:cNvPr id="17" name="Picture 16" descr="A picture containing text, clipart&#10;&#10;Description automatically generated">
            <a:extLst>
              <a:ext uri="{FF2B5EF4-FFF2-40B4-BE49-F238E27FC236}">
                <a16:creationId xmlns:a16="http://schemas.microsoft.com/office/drawing/2014/main" id="{1FB0E710-5A48-6B35-A659-192D44D6BD71}"/>
              </a:ext>
            </a:extLst>
          </p:cNvPr>
          <p:cNvPicPr>
            <a:picLocks noChangeAspect="1"/>
          </p:cNvPicPr>
          <p:nvPr/>
        </p:nvPicPr>
        <p:blipFill>
          <a:blip r:embed="rId7"/>
          <a:stretch>
            <a:fillRect/>
          </a:stretch>
        </p:blipFill>
        <p:spPr>
          <a:xfrm>
            <a:off x="3408154" y="4747399"/>
            <a:ext cx="979728" cy="1034157"/>
          </a:xfrm>
          <a:prstGeom prst="rect">
            <a:avLst/>
          </a:prstGeom>
        </p:spPr>
      </p:pic>
    </p:spTree>
    <p:extLst>
      <p:ext uri="{BB962C8B-B14F-4D97-AF65-F5344CB8AC3E}">
        <p14:creationId xmlns:p14="http://schemas.microsoft.com/office/powerpoint/2010/main" val="7988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anim calcmode="lin" valueType="num">
                                      <p:cBhvr>
                                        <p:cTn id="8" dur="500" fill="hold"/>
                                        <p:tgtEl>
                                          <p:spTgt spid="5">
                                            <p:bg/>
                                          </p:spTgt>
                                        </p:tgtEl>
                                        <p:attrNameLst>
                                          <p:attrName>ppt_x</p:attrName>
                                        </p:attrNameLst>
                                      </p:cBhvr>
                                      <p:tavLst>
                                        <p:tav tm="0">
                                          <p:val>
                                            <p:strVal val="#ppt_x"/>
                                          </p:val>
                                        </p:tav>
                                        <p:tav tm="100000">
                                          <p:val>
                                            <p:strVal val="#ppt_x"/>
                                          </p:val>
                                        </p:tav>
                                      </p:tavLst>
                                    </p:anim>
                                    <p:anim calcmode="lin" valueType="num">
                                      <p:cBhvr>
                                        <p:cTn id="9" dur="500" fill="hold"/>
                                        <p:tgtEl>
                                          <p:spTgt spid="5">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5"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anim calcmode="lin" valueType="num">
                                      <p:cBhvr>
                                        <p:cTn id="45" dur="2000" fill="hold"/>
                                        <p:tgtEl>
                                          <p:spTgt spid="17"/>
                                        </p:tgtEl>
                                        <p:attrNameLst>
                                          <p:attrName>ppt_w</p:attrName>
                                        </p:attrNameLst>
                                      </p:cBhvr>
                                      <p:tavLst>
                                        <p:tav tm="0" fmla="#ppt_w*sin(2.5*pi*$)">
                                          <p:val>
                                            <p:fltVal val="0"/>
                                          </p:val>
                                        </p:tav>
                                        <p:tav tm="100000">
                                          <p:val>
                                            <p:fltVal val="1"/>
                                          </p:val>
                                        </p:tav>
                                      </p:tavLst>
                                    </p:anim>
                                    <p:anim calcmode="lin" valueType="num">
                                      <p:cBhvr>
                                        <p:cTn id="46"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2" name="Content Placeholder 5">
            <a:extLst>
              <a:ext uri="{FF2B5EF4-FFF2-40B4-BE49-F238E27FC236}">
                <a16:creationId xmlns:a16="http://schemas.microsoft.com/office/drawing/2014/main" id="{3ACC9D8D-7E4B-BE98-20F9-46562D27518B}"/>
              </a:ext>
            </a:extLst>
          </p:cNvPr>
          <p:cNvSpPr txBox="1">
            <a:spLocks/>
          </p:cNvSpPr>
          <p:nvPr/>
        </p:nvSpPr>
        <p:spPr>
          <a:xfrm>
            <a:off x="3633400" y="4680273"/>
            <a:ext cx="3879772" cy="1664792"/>
          </a:xfrm>
          <a:prstGeom prst="rect">
            <a:avLst/>
          </a:prstGeom>
        </p:spPr>
        <p:style>
          <a:lnRef idx="2">
            <a:schemeClr val="accent2"/>
          </a:lnRef>
          <a:fillRef idx="1">
            <a:schemeClr val="lt1"/>
          </a:fillRef>
          <a:effectRef idx="0">
            <a:schemeClr val="accent2"/>
          </a:effectRef>
          <a:fontRef idx="minor">
            <a:schemeClr val="dk1"/>
          </a:fontRef>
        </p:style>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dk1"/>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dk1"/>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dk1"/>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9pPr>
          </a:lstStyle>
          <a:p>
            <a:r>
              <a:rPr lang="en-US" sz="2800" b="1" dirty="0">
                <a:latin typeface="Courier New" panose="02070309020205020404" pitchFamily="49" charset="0"/>
                <a:cs typeface="Courier New" panose="02070309020205020404" pitchFamily="49" charset="0"/>
              </a:rPr>
              <a:t>ASSIGNING OF ROLES</a:t>
            </a:r>
            <a:endParaRPr lang="fil-PH" sz="2800" b="1" dirty="0">
              <a:latin typeface="Courier New" panose="02070309020205020404" pitchFamily="49" charset="0"/>
              <a:cs typeface="Courier New" panose="02070309020205020404" pitchFamily="49" charset="0"/>
            </a:endParaRPr>
          </a:p>
        </p:txBody>
      </p:sp>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INITIATION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11" name="Picture 10">
            <a:extLst>
              <a:ext uri="{FF2B5EF4-FFF2-40B4-BE49-F238E27FC236}">
                <a16:creationId xmlns:a16="http://schemas.microsoft.com/office/drawing/2014/main" id="{3EFB21B1-B233-654E-68A6-732AF0D91BD6}"/>
              </a:ext>
            </a:extLst>
          </p:cNvPr>
          <p:cNvPicPr>
            <a:picLocks noChangeAspect="1"/>
          </p:cNvPicPr>
          <p:nvPr/>
        </p:nvPicPr>
        <p:blipFill>
          <a:blip r:embed="rId4"/>
          <a:stretch>
            <a:fillRect/>
          </a:stretch>
        </p:blipFill>
        <p:spPr>
          <a:xfrm>
            <a:off x="446536" y="453642"/>
            <a:ext cx="7602421" cy="3269041"/>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9</a:t>
            </a:fld>
            <a:endParaRPr lang="en-US" dirty="0"/>
          </a:p>
        </p:txBody>
      </p:sp>
      <p:pic>
        <p:nvPicPr>
          <p:cNvPr id="13" name="Picture 12">
            <a:extLst>
              <a:ext uri="{FF2B5EF4-FFF2-40B4-BE49-F238E27FC236}">
                <a16:creationId xmlns:a16="http://schemas.microsoft.com/office/drawing/2014/main" id="{344DC973-34D0-0DB4-08B5-DB79D66210EC}"/>
              </a:ext>
            </a:extLst>
          </p:cNvPr>
          <p:cNvPicPr>
            <a:picLocks noChangeAspect="1"/>
          </p:cNvPicPr>
          <p:nvPr/>
        </p:nvPicPr>
        <p:blipFill>
          <a:blip r:embed="rId5"/>
          <a:stretch>
            <a:fillRect/>
          </a:stretch>
        </p:blipFill>
        <p:spPr>
          <a:xfrm>
            <a:off x="446535" y="3872090"/>
            <a:ext cx="2820539" cy="248476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27CFF929-718A-4C97-D113-643891F09B18}"/>
              </a:ext>
            </a:extLst>
          </p:cNvPr>
          <p:cNvPicPr>
            <a:picLocks noChangeAspect="1"/>
          </p:cNvPicPr>
          <p:nvPr/>
        </p:nvPicPr>
        <p:blipFill>
          <a:blip r:embed="rId6"/>
          <a:stretch>
            <a:fillRect/>
          </a:stretch>
        </p:blipFill>
        <p:spPr>
          <a:xfrm>
            <a:off x="6618715" y="4368448"/>
            <a:ext cx="609600" cy="72390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10D948B1-C0F7-612B-7A68-BCF76C263994}"/>
              </a:ext>
            </a:extLst>
          </p:cNvPr>
          <p:cNvPicPr>
            <a:picLocks noChangeAspect="1"/>
          </p:cNvPicPr>
          <p:nvPr/>
        </p:nvPicPr>
        <p:blipFill>
          <a:blip r:embed="rId7"/>
          <a:stretch>
            <a:fillRect/>
          </a:stretch>
        </p:blipFill>
        <p:spPr>
          <a:xfrm>
            <a:off x="5749760" y="4378722"/>
            <a:ext cx="609600" cy="723900"/>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177DD3E4-C848-C431-C6C9-1F5CD2810E8E}"/>
              </a:ext>
            </a:extLst>
          </p:cNvPr>
          <p:cNvPicPr>
            <a:picLocks noChangeAspect="1"/>
          </p:cNvPicPr>
          <p:nvPr/>
        </p:nvPicPr>
        <p:blipFill>
          <a:blip r:embed="rId8"/>
          <a:stretch>
            <a:fillRect/>
          </a:stretch>
        </p:blipFill>
        <p:spPr>
          <a:xfrm>
            <a:off x="4880805" y="4387498"/>
            <a:ext cx="571500" cy="685800"/>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020A7943-4A85-7EAD-A7B1-A1CF8D378847}"/>
              </a:ext>
            </a:extLst>
          </p:cNvPr>
          <p:cNvPicPr>
            <a:picLocks noChangeAspect="1"/>
          </p:cNvPicPr>
          <p:nvPr/>
        </p:nvPicPr>
        <p:blipFill>
          <a:blip r:embed="rId9"/>
          <a:stretch>
            <a:fillRect/>
          </a:stretch>
        </p:blipFill>
        <p:spPr>
          <a:xfrm>
            <a:off x="3859450" y="4330348"/>
            <a:ext cx="723900" cy="762000"/>
          </a:xfrm>
          <a:prstGeom prst="rect">
            <a:avLst/>
          </a:prstGeom>
        </p:spPr>
      </p:pic>
      <p:pic>
        <p:nvPicPr>
          <p:cNvPr id="24" name="Picture 23">
            <a:extLst>
              <a:ext uri="{FF2B5EF4-FFF2-40B4-BE49-F238E27FC236}">
                <a16:creationId xmlns:a16="http://schemas.microsoft.com/office/drawing/2014/main" id="{EBCC5896-5D54-F771-2A24-88AF70B22557}"/>
              </a:ext>
            </a:extLst>
          </p:cNvPr>
          <p:cNvPicPr>
            <a:picLocks noChangeAspect="1"/>
          </p:cNvPicPr>
          <p:nvPr/>
        </p:nvPicPr>
        <p:blipFill>
          <a:blip r:embed="rId10"/>
          <a:stretch>
            <a:fillRect/>
          </a:stretch>
        </p:blipFill>
        <p:spPr>
          <a:xfrm>
            <a:off x="9880800" y="4330348"/>
            <a:ext cx="1613395" cy="559098"/>
          </a:xfrm>
          <a:prstGeom prst="rect">
            <a:avLst/>
          </a:prstGeom>
        </p:spPr>
      </p:pic>
      <p:pic>
        <p:nvPicPr>
          <p:cNvPr id="26" name="Picture 25">
            <a:extLst>
              <a:ext uri="{FF2B5EF4-FFF2-40B4-BE49-F238E27FC236}">
                <a16:creationId xmlns:a16="http://schemas.microsoft.com/office/drawing/2014/main" id="{2DFEA224-95FB-0C4F-ADF3-B4A5C3841B83}"/>
              </a:ext>
            </a:extLst>
          </p:cNvPr>
          <p:cNvPicPr>
            <a:picLocks noChangeAspect="1"/>
          </p:cNvPicPr>
          <p:nvPr/>
        </p:nvPicPr>
        <p:blipFill rotWithShape="1">
          <a:blip r:embed="rId11"/>
          <a:srcRect l="11874" r="8398"/>
          <a:stretch/>
        </p:blipFill>
        <p:spPr>
          <a:xfrm>
            <a:off x="8438156" y="3913238"/>
            <a:ext cx="1191376" cy="1160060"/>
          </a:xfrm>
          <a:prstGeom prst="rect">
            <a:avLst/>
          </a:prstGeom>
        </p:spPr>
      </p:pic>
    </p:spTree>
    <p:extLst>
      <p:ext uri="{BB962C8B-B14F-4D97-AF65-F5344CB8AC3E}">
        <p14:creationId xmlns:p14="http://schemas.microsoft.com/office/powerpoint/2010/main" val="340915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0-#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900</TotalTime>
  <Words>1747</Words>
  <Application>Microsoft Office PowerPoint</Application>
  <PresentationFormat>Widescreen</PresentationFormat>
  <Paragraphs>511</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Calibri</vt:lpstr>
      <vt:lpstr>Corbel</vt:lpstr>
      <vt:lpstr>Courier New</vt:lpstr>
      <vt:lpstr>Gill Sans MT</vt:lpstr>
      <vt:lpstr>Wingdings</vt:lpstr>
      <vt:lpstr>Wingdings 2</vt:lpstr>
      <vt:lpstr>DividendVTI</vt:lpstr>
      <vt:lpstr>Tourism Monitoring System for Bolinao</vt:lpstr>
      <vt:lpstr>RATIONALE</vt:lpstr>
      <vt:lpstr>RATIONALE</vt:lpstr>
      <vt:lpstr>OBJECTIVES OF THE STUDY</vt:lpstr>
      <vt:lpstr>IMPORTANCE OF THE STUDY</vt:lpstr>
      <vt:lpstr>SCOPE AND DELIMITATION of THE STUDY</vt:lpstr>
      <vt:lpstr>METHODOLOGY</vt:lpstr>
      <vt:lpstr>METHODOLOGY</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RESULT &amp; DISCUSSION</vt:lpstr>
      <vt:lpstr>RESULT &amp; DISCUSSION</vt:lpstr>
      <vt:lpstr>RESULT &amp; DISCUSSION</vt:lpstr>
      <vt:lpstr>RESULT &amp; DISCUSSION</vt:lpstr>
      <vt:lpstr>RESULT &amp; DISCUSSION</vt:lpstr>
      <vt:lpstr>RESULT &amp; DISCUSSION</vt:lpstr>
      <vt:lpstr>RESULT &amp; DISCUSSION</vt:lpstr>
      <vt:lpstr>DIFFICULTIES ENCOUNTERED IN TOURISM OFFICE</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CONCLUSION</vt:lpstr>
      <vt:lpstr>CONCLUSION</vt:lpstr>
      <vt:lpstr>CONCLUSION</vt:lpstr>
      <vt:lpstr>CONCLUSION</vt:lpstr>
      <vt:lpstr>RECOMMENDATIONS</vt:lpstr>
      <vt:lpstr>RECOMMENDATIONS</vt:lpstr>
      <vt:lpstr>RECOMMENDATIONS</vt:lpstr>
      <vt:lpstr>RECOMMENDATIONS</vt:lpstr>
      <vt:lpstr>DEMONSTRATION OF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Monitoring System for Bolinao</dc:title>
  <dc:creator>Jester Einstein Ibasan</dc:creator>
  <cp:lastModifiedBy>Jester Einstein Ibasan</cp:lastModifiedBy>
  <cp:revision>498</cp:revision>
  <dcterms:created xsi:type="dcterms:W3CDTF">2022-12-04T12:46:41Z</dcterms:created>
  <dcterms:modified xsi:type="dcterms:W3CDTF">2022-12-09T04:01:27Z</dcterms:modified>
</cp:coreProperties>
</file>