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59" r:id="rId5"/>
    <p:sldId id="273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6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234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27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2107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84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4642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575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648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628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467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363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49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3/19/2021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727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3/19/2021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867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3/19/2021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857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741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683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E8B1C-86EF-43CF-8304-249481088644}" type="datetimeFigureOut">
              <a:rPr lang="en-US" smtClean="0"/>
              <a:pPr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90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336EF8-D4D7-45A8-860A-51E225D6CA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" y="3674378"/>
            <a:ext cx="5227171" cy="1068524"/>
          </a:xfrm>
        </p:spPr>
        <p:txBody>
          <a:bodyPr>
            <a:normAutofit/>
          </a:bodyPr>
          <a:lstStyle/>
          <a:p>
            <a:r>
              <a:rPr lang="en-US" dirty="0"/>
              <a:t>Schedule Helper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ADDEEF9-34D9-467E-85FA-387C9BC27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055" y="4785543"/>
            <a:ext cx="5082127" cy="138434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Подготовил Авруцкий Михаил</a:t>
            </a:r>
          </a:p>
          <a:p>
            <a:r>
              <a:rPr lang="ru-RU" dirty="0"/>
              <a:t>Преподаватель: </a:t>
            </a:r>
            <a:r>
              <a:rPr lang="ru-RU" dirty="0" err="1"/>
              <a:t>Манузина</a:t>
            </a:r>
            <a:r>
              <a:rPr lang="ru-RU" dirty="0"/>
              <a:t> Любовь Леонидовна</a:t>
            </a:r>
          </a:p>
          <a:p>
            <a:r>
              <a:rPr lang="ru-RU" dirty="0"/>
              <a:t>МБОУ Лицей №50 при ДГТУ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9D12F9-76EF-4AB0-9AD5-6AEC5C3A743B}"/>
              </a:ext>
            </a:extLst>
          </p:cNvPr>
          <p:cNvSpPr txBox="1"/>
          <p:nvPr/>
        </p:nvSpPr>
        <p:spPr>
          <a:xfrm>
            <a:off x="10536572" y="6169891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19.03.2021</a:t>
            </a:r>
          </a:p>
        </p:txBody>
      </p:sp>
    </p:spTree>
    <p:extLst>
      <p:ext uri="{BB962C8B-B14F-4D97-AF65-F5344CB8AC3E}">
        <p14:creationId xmlns:p14="http://schemas.microsoft.com/office/powerpoint/2010/main" val="2510514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04EEE-0671-496B-9E0E-B4F4ACF4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main.py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AAE9FF7-E4D4-4644-8F39-6A37152AF2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919" y="1351186"/>
            <a:ext cx="5180382" cy="357641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6403EFE-87E8-48C8-B4CA-4221E8080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677" y="1351186"/>
            <a:ext cx="5683229" cy="357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05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251D7F-5F26-4570-9211-B02A8665B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367" y="3973923"/>
            <a:ext cx="5748633" cy="1320800"/>
          </a:xfrm>
        </p:spPr>
        <p:txBody>
          <a:bodyPr/>
          <a:lstStyle/>
          <a:p>
            <a:r>
              <a:rPr lang="ru-RU" dirty="0"/>
              <a:t>Работа с приложением</a:t>
            </a:r>
          </a:p>
        </p:txBody>
      </p:sp>
    </p:spTree>
    <p:extLst>
      <p:ext uri="{BB962C8B-B14F-4D97-AF65-F5344CB8AC3E}">
        <p14:creationId xmlns:p14="http://schemas.microsoft.com/office/powerpoint/2010/main" val="126434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B9555B-971F-47DF-BC87-A8AF5BB8C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4250"/>
          </a:xfrm>
        </p:spPr>
        <p:txBody>
          <a:bodyPr/>
          <a:lstStyle/>
          <a:p>
            <a:r>
              <a:rPr lang="ru-RU" dirty="0"/>
              <a:t>1. Заполнить классы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56BB85-5C1B-4C58-A0E8-707625268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431" y="1462087"/>
            <a:ext cx="4179892" cy="402209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Примечания:</a:t>
            </a:r>
          </a:p>
          <a:p>
            <a:r>
              <a:rPr lang="ru-RU" dirty="0"/>
              <a:t>Для удобства работы с программой, начать заполнение информации стоит с классов, начиная с 5-го</a:t>
            </a:r>
          </a:p>
          <a:p>
            <a:r>
              <a:rPr lang="ru-RU" dirty="0"/>
              <a:t>Новые строки добавляются автоматически</a:t>
            </a:r>
          </a:p>
          <a:p>
            <a:r>
              <a:rPr lang="ru-RU" dirty="0"/>
              <a:t>Удалить можно только последнюю строку(на доработке)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39A3380-152F-468A-BE6D-B10B70E5A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823" y="1462087"/>
            <a:ext cx="48768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215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A90634-5576-4FFE-ABAA-EC318BAF9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2305"/>
          </a:xfrm>
        </p:spPr>
        <p:txBody>
          <a:bodyPr/>
          <a:lstStyle/>
          <a:p>
            <a:r>
              <a:rPr lang="ru-RU" dirty="0"/>
              <a:t>2. Заполнить учителей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93B614-DA85-43BE-99F7-71605093D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291906"/>
            <a:ext cx="8869339" cy="682305"/>
          </a:xfrm>
        </p:spPr>
        <p:txBody>
          <a:bodyPr>
            <a:normAutofit/>
          </a:bodyPr>
          <a:lstStyle/>
          <a:p>
            <a:r>
              <a:rPr lang="ru-RU" dirty="0"/>
              <a:t>Желательно заполнить все значения, но если что-то забыли, можно оставить на потом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F3D2892-749E-452B-B488-7A8B4D508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902" y="1974211"/>
            <a:ext cx="8039100" cy="3914775"/>
          </a:xfrm>
          <a:prstGeom prst="rect">
            <a:avLst/>
          </a:prstGeom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51B23DBE-4026-4345-81E4-BC9816396A7E}"/>
              </a:ext>
            </a:extLst>
          </p:cNvPr>
          <p:cNvSpPr txBox="1">
            <a:spLocks/>
          </p:cNvSpPr>
          <p:nvPr/>
        </p:nvSpPr>
        <p:spPr>
          <a:xfrm>
            <a:off x="677332" y="5888986"/>
            <a:ext cx="8869339" cy="682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После заполнения вернуться в классы и проверить, что классное рук-во заполнено верно </a:t>
            </a:r>
          </a:p>
        </p:txBody>
      </p:sp>
    </p:spTree>
    <p:extLst>
      <p:ext uri="{BB962C8B-B14F-4D97-AF65-F5344CB8AC3E}">
        <p14:creationId xmlns:p14="http://schemas.microsoft.com/office/powerpoint/2010/main" val="1383603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2A475F-6FEE-4BE1-8536-C6DE8C306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8749"/>
          </a:xfrm>
        </p:spPr>
        <p:txBody>
          <a:bodyPr/>
          <a:lstStyle/>
          <a:p>
            <a:r>
              <a:rPr lang="ru-RU" dirty="0"/>
              <a:t>3. Заполнить уроки и кабинеты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1ED610-ECB6-4ACD-B0A1-6C8117018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258350"/>
            <a:ext cx="8596667" cy="129400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Кабинеты заполняются автоматически, исходя из информации об заведующем кабинетом. Если что-то заполнено неверно, изменить информацию в таблице учителей</a:t>
            </a:r>
          </a:p>
          <a:p>
            <a:r>
              <a:rPr lang="ru-RU" dirty="0"/>
              <a:t>Количество уроков фиксированное, его изменить нельзя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5E815B0-696C-4E57-AF2C-39C7B0770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41" y="2552350"/>
            <a:ext cx="4619625" cy="275272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1B19C85-91CF-4FA5-A632-15300E1CA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556" y="2552350"/>
            <a:ext cx="47148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306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E10B8B-912E-49F6-A58F-4A4090C55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0694"/>
          </a:xfrm>
        </p:spPr>
        <p:txBody>
          <a:bodyPr/>
          <a:lstStyle/>
          <a:p>
            <a:r>
              <a:rPr lang="ru-RU" dirty="0"/>
              <a:t>Заполнение расписания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1189AF-D722-4A6A-B1A4-21C4CE92B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28" y="1300293"/>
            <a:ext cx="3399989" cy="444354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Заполнять таблицу удобнее от учителей, введя в нужную ячейку номер и букву класса, а также нажав </a:t>
            </a:r>
            <a:r>
              <a:rPr lang="en-US" dirty="0"/>
              <a:t>Enter</a:t>
            </a:r>
            <a:endParaRPr lang="ru-RU" dirty="0"/>
          </a:p>
          <a:p>
            <a:r>
              <a:rPr lang="ru-RU" dirty="0"/>
              <a:t>В расписании классов в соответствующей ячейке появится предмет учителя, который проводит урок</a:t>
            </a:r>
          </a:p>
          <a:p>
            <a:r>
              <a:rPr lang="ru-RU" dirty="0"/>
              <a:t>Заполняя расписание таким образом, очень удобно следить за наличием окон у классов и учителей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FFA6A87-53C6-4599-BC6D-83D957440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717" y="1300294"/>
            <a:ext cx="56769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093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54FF4-FE17-4F0C-BE8A-B65C82293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1971"/>
          </a:xfrm>
        </p:spPr>
        <p:txBody>
          <a:bodyPr>
            <a:normAutofit fontScale="90000"/>
          </a:bodyPr>
          <a:lstStyle/>
          <a:p>
            <a:r>
              <a:rPr lang="ru-RU" dirty="0"/>
              <a:t>План по развитию проекта: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72A2BD-FD0C-4FD8-90C3-C11986969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41571"/>
            <a:ext cx="8596668" cy="3880773"/>
          </a:xfrm>
        </p:spPr>
        <p:txBody>
          <a:bodyPr/>
          <a:lstStyle/>
          <a:p>
            <a:r>
              <a:rPr lang="ru-RU" dirty="0"/>
              <a:t>Сделать возможность добавлять одному учителю несколько предметов</a:t>
            </a:r>
          </a:p>
          <a:p>
            <a:r>
              <a:rPr lang="ru-RU" dirty="0"/>
              <a:t>Доработать удаление учителей</a:t>
            </a:r>
          </a:p>
          <a:p>
            <a:r>
              <a:rPr lang="ru-RU" dirty="0"/>
              <a:t>Сделать проверку всех входных данных, в случае ошибки выводить сообщение пользователю</a:t>
            </a:r>
            <a:r>
              <a:rPr lang="en-US" dirty="0"/>
              <a:t> </a:t>
            </a:r>
            <a:endParaRPr lang="ru-RU" dirty="0"/>
          </a:p>
          <a:p>
            <a:r>
              <a:rPr lang="ru-RU" dirty="0"/>
              <a:t>Сделать возможность запускать программу из </a:t>
            </a:r>
            <a:r>
              <a:rPr lang="en-US" dirty="0"/>
              <a:t>exe </a:t>
            </a:r>
            <a:r>
              <a:rPr lang="ru-RU" dirty="0"/>
              <a:t>файла</a:t>
            </a:r>
          </a:p>
          <a:p>
            <a:r>
              <a:rPr lang="ru-RU" dirty="0"/>
              <a:t>Сделать возможность сохранять расписание в документы, а также открывать расписания из документов</a:t>
            </a:r>
          </a:p>
          <a:p>
            <a:r>
              <a:rPr lang="ru-RU" dirty="0"/>
              <a:t>Сделать возможность конвертирования расписания в </a:t>
            </a:r>
            <a:r>
              <a:rPr lang="en-US" dirty="0"/>
              <a:t>Excel-</a:t>
            </a:r>
            <a:r>
              <a:rPr lang="ru-RU" dirty="0"/>
              <a:t>таблицу для более удобной печати</a:t>
            </a:r>
          </a:p>
          <a:p>
            <a:r>
              <a:rPr lang="ru-RU" dirty="0"/>
              <a:t>Сделать возможность работы с разным разрешением экрана(сейчас для нормальной </a:t>
            </a:r>
            <a:r>
              <a:rPr lang="ru-RU"/>
              <a:t>работы рекомендуется </a:t>
            </a:r>
            <a:r>
              <a:rPr lang="en-US"/>
              <a:t>Full </a:t>
            </a:r>
            <a:r>
              <a:rPr lang="en-US" dirty="0"/>
              <a:t>HD)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2593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D2FAE-F7FC-4C12-88C0-C9ADEB6F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3582"/>
          </a:xfrm>
        </p:spPr>
        <p:txBody>
          <a:bodyPr>
            <a:normAutofit fontScale="90000"/>
          </a:bodyPr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04118A-0549-4C93-8132-98DE6C4F9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33181"/>
            <a:ext cx="8596668" cy="480818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Мой проект не является полностью готовым, в нем нет большей части функций, необходимых для полноценного взаимодействия с пользователем. Все же, я считаю, что за столь короткие сроки я проделал довольно таки большой объем работы, получив ценный опыт работы с языком программирования </a:t>
            </a:r>
            <a:r>
              <a:rPr lang="en-US" dirty="0"/>
              <a:t>Python </a:t>
            </a:r>
            <a:r>
              <a:rPr lang="ru-RU" dirty="0"/>
              <a:t>и библиотеками </a:t>
            </a:r>
            <a:r>
              <a:rPr lang="en-US" dirty="0"/>
              <a:t>PyQT5 </a:t>
            </a:r>
            <a:r>
              <a:rPr lang="ru-RU" dirty="0"/>
              <a:t>и </a:t>
            </a:r>
            <a:r>
              <a:rPr lang="en-US" dirty="0"/>
              <a:t>SQLite3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0337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B316E5-DA27-4195-A17E-ED86D8CC2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635" y="2329343"/>
            <a:ext cx="8596668" cy="1320800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704301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184617-7448-496C-8B54-619A5EDBF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34EE2B-0F15-4742-B877-9FACDF638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Создать полноценное приложение, способное помочь учителям и завучам в составлении расписания</a:t>
            </a:r>
          </a:p>
        </p:txBody>
      </p:sp>
    </p:spTree>
    <p:extLst>
      <p:ext uri="{BB962C8B-B14F-4D97-AF65-F5344CB8AC3E}">
        <p14:creationId xmlns:p14="http://schemas.microsoft.com/office/powerpoint/2010/main" val="3548993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A8A492-098A-4184-9428-4DD8D8664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Задачи: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D1D0ED61-5D43-4074-8D13-651C9531D2C3}"/>
              </a:ext>
            </a:extLst>
          </p:cNvPr>
          <p:cNvSpPr txBox="1">
            <a:spLocks/>
          </p:cNvSpPr>
          <p:nvPr/>
        </p:nvSpPr>
        <p:spPr>
          <a:xfrm>
            <a:off x="677334" y="2094875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Изучить способы ручного составления расписания, найти основные методы заполнения</a:t>
            </a:r>
          </a:p>
          <a:p>
            <a:r>
              <a:rPr lang="ru-RU" dirty="0"/>
              <a:t>Составить список того, что должно быть в моей программе и как она будет взаимодействовать с пользователем</a:t>
            </a:r>
          </a:p>
          <a:p>
            <a:r>
              <a:rPr lang="ru-RU" dirty="0"/>
              <a:t>Составить структуру программы и базы данных</a:t>
            </a:r>
          </a:p>
          <a:p>
            <a:r>
              <a:rPr lang="ru-RU" dirty="0"/>
              <a:t>Сделать дизайн программы(</a:t>
            </a:r>
            <a:r>
              <a:rPr lang="en-US" dirty="0"/>
              <a:t>UI </a:t>
            </a:r>
            <a:r>
              <a:rPr lang="ru-RU" dirty="0"/>
              <a:t>файл), создать базу данных</a:t>
            </a:r>
          </a:p>
          <a:p>
            <a:r>
              <a:rPr lang="ru-RU" dirty="0"/>
              <a:t>Создать взаимодействие </a:t>
            </a:r>
            <a:r>
              <a:rPr lang="en-US" dirty="0"/>
              <a:t>UI </a:t>
            </a:r>
            <a:r>
              <a:rPr lang="ru-RU" dirty="0"/>
              <a:t>и БД, написать логику приложения</a:t>
            </a:r>
          </a:p>
          <a:p>
            <a:r>
              <a:rPr lang="ru-RU" dirty="0"/>
              <a:t>Успешно защитить проект </a:t>
            </a:r>
          </a:p>
        </p:txBody>
      </p:sp>
    </p:spTree>
    <p:extLst>
      <p:ext uri="{BB962C8B-B14F-4D97-AF65-F5344CB8AC3E}">
        <p14:creationId xmlns:p14="http://schemas.microsoft.com/office/powerpoint/2010/main" val="423713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B5F33A-6D1D-4402-A0BA-D75DD95FD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Один из способов ручного  составления расписания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FB8B512-1FBF-45FA-BE8A-340A889AED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688" y="1930400"/>
            <a:ext cx="9527959" cy="113677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D8D86C7-E6DB-4919-9E0C-12ECE3668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88" y="3251201"/>
            <a:ext cx="9527959" cy="113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34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24B31-F0A5-4A91-A851-D55C08D8A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Язык программирования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935A8C-6642-4AAA-B82E-DDAE9E85A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4629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D57836-652E-47ED-A0B0-B8DBC6FB6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3CA148-A06F-48C6-9097-099D4416F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design.py</a:t>
            </a:r>
            <a:r>
              <a:rPr lang="ru-RU" dirty="0"/>
              <a:t>       – конвертированный </a:t>
            </a:r>
            <a:r>
              <a:rPr lang="en-US" dirty="0"/>
              <a:t>UI </a:t>
            </a:r>
            <a:r>
              <a:rPr lang="ru-RU" dirty="0"/>
              <a:t>файл</a:t>
            </a:r>
            <a:endParaRPr lang="en-US" dirty="0"/>
          </a:p>
          <a:p>
            <a:r>
              <a:rPr lang="en-US" dirty="0" err="1"/>
              <a:t>DataBase.db</a:t>
            </a:r>
            <a:r>
              <a:rPr lang="ru-RU" dirty="0"/>
              <a:t>  - файл базы данных</a:t>
            </a:r>
          </a:p>
          <a:p>
            <a:r>
              <a:rPr lang="en-US" dirty="0"/>
              <a:t>database.py</a:t>
            </a:r>
            <a:r>
              <a:rPr lang="ru-RU" dirty="0"/>
              <a:t>  - класс для работы с БД</a:t>
            </a:r>
            <a:endParaRPr lang="en-US" dirty="0"/>
          </a:p>
          <a:p>
            <a:r>
              <a:rPr lang="en-US" dirty="0"/>
              <a:t>main.py  </a:t>
            </a:r>
            <a:r>
              <a:rPr lang="ru-RU" dirty="0"/>
              <a:t>      - главный код программы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6465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BFAD3B-CDF4-4E15-B4E7-092F50525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Дизайн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007136DC-B3DA-4A3E-9612-9DBDCF648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1512" y="1930400"/>
            <a:ext cx="7531077" cy="371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844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2B7209-0283-456D-9B28-3457ECE9F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943" y="0"/>
            <a:ext cx="8596668" cy="660400"/>
          </a:xfrm>
        </p:spPr>
        <p:txBody>
          <a:bodyPr/>
          <a:lstStyle/>
          <a:p>
            <a:r>
              <a:rPr lang="ru-RU" dirty="0"/>
              <a:t>База данных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6706446-EE34-4B0B-8111-98F02F6F7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491" y="660400"/>
            <a:ext cx="7446230" cy="585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383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0F5B90-539F-4360-853F-A12F67028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DataBase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F193F524-D49C-4B53-9009-0C6E5EE137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106" y="1451296"/>
            <a:ext cx="4584747" cy="452361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B854874-F3DA-475C-AB48-970F2CB45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081" y="1451296"/>
            <a:ext cx="5173809" cy="452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885647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Желтый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1419</TotalTime>
  <Words>421</Words>
  <Application>Microsoft Office PowerPoint</Application>
  <PresentationFormat>Широкоэкранный</PresentationFormat>
  <Paragraphs>52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Аспект</vt:lpstr>
      <vt:lpstr>Schedule Helper</vt:lpstr>
      <vt:lpstr>Цели:</vt:lpstr>
      <vt:lpstr>Задачи:</vt:lpstr>
      <vt:lpstr>Один из способов ручного  составления расписания</vt:lpstr>
      <vt:lpstr>Язык программирования</vt:lpstr>
      <vt:lpstr>Структура</vt:lpstr>
      <vt:lpstr>Дизайн</vt:lpstr>
      <vt:lpstr>База данных</vt:lpstr>
      <vt:lpstr>class DataBase</vt:lpstr>
      <vt:lpstr>class main.py</vt:lpstr>
      <vt:lpstr>Работа с приложением</vt:lpstr>
      <vt:lpstr>1. Заполнить классы</vt:lpstr>
      <vt:lpstr>2. Заполнить учителей</vt:lpstr>
      <vt:lpstr>3. Заполнить уроки и кабинеты</vt:lpstr>
      <vt:lpstr>Заполнение расписания</vt:lpstr>
      <vt:lpstr>План по развитию проекта: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Schedule Helper</dc:title>
  <dc:creator>Михаил</dc:creator>
  <cp:lastModifiedBy>Михаил</cp:lastModifiedBy>
  <cp:revision>23</cp:revision>
  <dcterms:created xsi:type="dcterms:W3CDTF">2020-11-12T08:47:50Z</dcterms:created>
  <dcterms:modified xsi:type="dcterms:W3CDTF">2021-03-19T09:15:32Z</dcterms:modified>
</cp:coreProperties>
</file>