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Nunito-boldItalic.fntdata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25" Type="http://schemas.openxmlformats.org/officeDocument/2006/relationships/font" Target="fonts/Nunito-italic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29" Type="http://schemas.openxmlformats.org/officeDocument/2006/relationships/customXml" Target="../customXml/item1.xml"/><Relationship Id="rId24" Type="http://schemas.openxmlformats.org/officeDocument/2006/relationships/font" Target="fonts/Nunito-bold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3" Type="http://schemas.openxmlformats.org/officeDocument/2006/relationships/font" Target="fonts/Nunito-regular.fntdata"/><Relationship Id="rId28" Type="http://schemas.openxmlformats.org/officeDocument/2006/relationships/font" Target="fonts/MavenPro-bold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ustomXml" Target="../customXml/item3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font" Target="fonts/MavenPro-regular.fntdata"/><Relationship Id="rId14" Type="http://schemas.openxmlformats.org/officeDocument/2006/relationships/slide" Target="slides/slide8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052fb04f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052fb04f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052fb04f2_0_1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052fb04f2_0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052fb04f2_0_1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052fb04f2_0_1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052fb04f2_0_1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1052fb04f2_0_1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052fb04f2_0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052fb04f2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052fb04f2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052fb04f2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1052fb04f2_0_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1052fb04f2_0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052fb04f2_0_1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052fb04f2_0_1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052fb04f2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052fb04f2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因為我們對於硬體部分不甚熟悉，而為了避免花費過多時間在硬體建置上，我們選擇自己寫出一個模擬程式來取代實體裝置。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並專注控制邏輯上，以優良的控制邏輯進行節能。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052fb04f2_0_1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052fb04f2_0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052fb04f2_0_1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052fb04f2_0_1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052fb04f2_0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052fb04f2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052fb04f2_0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052fb04f2_0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052fb04f2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052fb04f2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052fb04f2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052fb04f2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052fb04f2_0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052fb04f2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outu.be/UtU9Islvi3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2022Careerhack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—綠色製造 A10</a:t>
            </a:r>
            <a:endParaRPr/>
          </a:p>
        </p:txBody>
      </p:sp>
      <p:sp>
        <p:nvSpPr>
          <p:cNvPr id="323" name="Google Shape;323;p2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隊長：余振揚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組員：黃湙珵、蔣沅均、陳冠錞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 video</a:t>
            </a:r>
            <a:endParaRPr/>
          </a:p>
        </p:txBody>
      </p:sp>
      <p:sp>
        <p:nvSpPr>
          <p:cNvPr id="427" name="Google Shape;427;p39"/>
          <p:cNvSpPr txBox="1"/>
          <p:nvPr/>
        </p:nvSpPr>
        <p:spPr>
          <a:xfrm>
            <a:off x="1151400" y="4114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https://youtu.be/UtU9Islvi3Y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End</a:t>
            </a:r>
            <a:endParaRPr/>
          </a:p>
        </p:txBody>
      </p:sp>
      <p:sp>
        <p:nvSpPr>
          <p:cNvPr id="433" name="Google Shape;433;p4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這是我們第一次參加類似比賽，因此我們希望能藉此機會大力學習獲得寶貴經驗，在比賽中表現也許不盡理想，但這依然是我們竭盡全力的成果~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謝謝評審以及與會長官，我們的報告到此結束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謝謝大家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Architecture</a:t>
            </a: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1576500" y="1834300"/>
            <a:ext cx="1549200" cy="120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E</a:t>
            </a:r>
            <a:r>
              <a:rPr lang="zh-TW" sz="2200"/>
              <a:t>mulation</a:t>
            </a:r>
            <a:endParaRPr sz="2200"/>
          </a:p>
        </p:txBody>
      </p:sp>
      <p:sp>
        <p:nvSpPr>
          <p:cNvPr id="330" name="Google Shape;330;p26"/>
          <p:cNvSpPr/>
          <p:nvPr/>
        </p:nvSpPr>
        <p:spPr>
          <a:xfrm>
            <a:off x="4963700" y="1834300"/>
            <a:ext cx="1888200" cy="120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contorl logic</a:t>
            </a:r>
            <a:endParaRPr sz="2200"/>
          </a:p>
        </p:txBody>
      </p:sp>
      <p:sp>
        <p:nvSpPr>
          <p:cNvPr id="331" name="Google Shape;331;p26"/>
          <p:cNvSpPr/>
          <p:nvPr/>
        </p:nvSpPr>
        <p:spPr>
          <a:xfrm>
            <a:off x="3134675" y="2639950"/>
            <a:ext cx="1809600" cy="21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3160475" y="2082200"/>
            <a:ext cx="1758000" cy="210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6"/>
          <p:cNvSpPr/>
          <p:nvPr/>
        </p:nvSpPr>
        <p:spPr>
          <a:xfrm rot="5400000">
            <a:off x="2851800" y="2913850"/>
            <a:ext cx="1140300" cy="592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024125" y="3891700"/>
            <a:ext cx="1549200" cy="99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performance measurement</a:t>
            </a:r>
            <a:endParaRPr/>
          </a:p>
        </p:txBody>
      </p:sp>
      <p:pic>
        <p:nvPicPr>
          <p:cNvPr id="335" name="Google Shape;3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00" y="1597875"/>
            <a:ext cx="851500" cy="8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00" y="2549900"/>
            <a:ext cx="851500" cy="8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000" y="3501925"/>
            <a:ext cx="851499" cy="89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>
            <p:ph type="title"/>
          </p:nvPr>
        </p:nvSpPr>
        <p:spPr>
          <a:xfrm>
            <a:off x="1256100" y="4112400"/>
            <a:ext cx="33159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/>
        </p:nvSpPr>
        <p:spPr>
          <a:xfrm>
            <a:off x="10439400" y="3981450"/>
            <a:ext cx="73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ACA4F807160D4C42A2E56E1C19874683" ma:contentTypeVersion="2" ma:contentTypeDescription="建立新的文件。" ma:contentTypeScope="" ma:versionID="b4815536ba11d17f486e0c1c948b01b9">
  <xsd:schema xmlns:xsd="http://www.w3.org/2001/XMLSchema" xmlns:xs="http://www.w3.org/2001/XMLSchema" xmlns:p="http://schemas.microsoft.com/office/2006/metadata/properties" xmlns:ns2="2551811b-208c-42ad-8d8d-148665a3d7d0" targetNamespace="http://schemas.microsoft.com/office/2006/metadata/properties" ma:root="true" ma:fieldsID="253c4f8fbc2b51c50fbcbba4b85a0cf3" ns2:_="">
    <xsd:import namespace="2551811b-208c-42ad-8d8d-148665a3d7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811b-208c-42ad-8d8d-148665a3d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20D227-EA14-4DCA-A28D-3E91253DC87A}"/>
</file>

<file path=customXml/itemProps2.xml><?xml version="1.0" encoding="utf-8"?>
<ds:datastoreItem xmlns:ds="http://schemas.openxmlformats.org/officeDocument/2006/customXml" ds:itemID="{E5FD2273-E6C2-46CE-8E9F-6459F3FC4D8E}"/>
</file>

<file path=customXml/itemProps3.xml><?xml version="1.0" encoding="utf-8"?>
<ds:datastoreItem xmlns:ds="http://schemas.openxmlformats.org/officeDocument/2006/customXml" ds:itemID="{55BBFEA7-B8A5-440E-B73C-6B737AAF434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0x010100ACA4F807160D4C42A2E56E1C19874683</vt:lpwstr>
  </property>
</Properties>
</file>