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422" r:id="rId2"/>
    <p:sldId id="438" r:id="rId3"/>
    <p:sldId id="439" r:id="rId4"/>
    <p:sldId id="440" r:id="rId5"/>
    <p:sldId id="446" r:id="rId6"/>
    <p:sldId id="447" r:id="rId7"/>
    <p:sldId id="448" r:id="rId8"/>
    <p:sldId id="449" r:id="rId9"/>
    <p:sldId id="450" r:id="rId10"/>
    <p:sldId id="451" r:id="rId11"/>
    <p:sldId id="452" r:id="rId12"/>
    <p:sldId id="453" r:id="rId13"/>
    <p:sldId id="454" r:id="rId14"/>
    <p:sldId id="445" r:id="rId15"/>
    <p:sldId id="442" r:id="rId16"/>
    <p:sldId id="434"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B2C"/>
    <a:srgbClr val="695639"/>
    <a:srgbClr val="7D24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DC67D-043E-4685-A99D-230ABCFCB416}" type="datetimeFigureOut">
              <a:rPr lang="zh-TW" altLang="en-US" smtClean="0"/>
              <a:t>2021/1/10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09B75-E114-414F-9454-00AC1526F6AF}" type="slidenum">
              <a:rPr lang="zh-TW" altLang="en-US" smtClean="0"/>
              <a:t>‹#›</a:t>
            </a:fld>
            <a:endParaRPr lang="zh-TW" altLang="en-US"/>
          </a:p>
        </p:txBody>
      </p:sp>
    </p:spTree>
    <p:extLst>
      <p:ext uri="{BB962C8B-B14F-4D97-AF65-F5344CB8AC3E}">
        <p14:creationId xmlns:p14="http://schemas.microsoft.com/office/powerpoint/2010/main" val="307829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3550475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174248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112275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3633321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1816487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2227380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69018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3351843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197336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398954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3798515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180341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2719184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2844674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433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a:p>
        </p:txBody>
      </p:sp>
    </p:spTree>
    <p:extLst>
      <p:ext uri="{BB962C8B-B14F-4D97-AF65-F5344CB8AC3E}">
        <p14:creationId xmlns:p14="http://schemas.microsoft.com/office/powerpoint/2010/main" val="955614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Elementary Survey">
    <p:spTree>
      <p:nvGrpSpPr>
        <p:cNvPr id="1" name=""/>
        <p:cNvGrpSpPr/>
        <p:nvPr/>
      </p:nvGrpSpPr>
      <p:grpSpPr>
        <a:xfrm>
          <a:off x="0" y="0"/>
          <a:ext cx="0" cy="0"/>
          <a:chOff x="0" y="0"/>
          <a:chExt cx="0" cy="0"/>
        </a:xfrm>
      </p:grpSpPr>
      <p:sp>
        <p:nvSpPr>
          <p:cNvPr id="4" name="直線接點 6"/>
          <p:cNvSpPr>
            <a:spLocks noChangeShapeType="1"/>
          </p:cNvSpPr>
          <p:nvPr/>
        </p:nvSpPr>
        <p:spPr bwMode="auto">
          <a:xfrm>
            <a:off x="514350" y="534990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kumimoji="0" lang="en-US" sz="1350" b="0">
              <a:latin typeface="+mn-lt"/>
              <a:ea typeface="+mn-ea"/>
            </a:endParaRPr>
          </a:p>
        </p:txBody>
      </p:sp>
      <p:pic>
        <p:nvPicPr>
          <p:cNvPr id="5" name="圖片 9" descr="改系名後的系徽small.gif"/>
          <p:cNvPicPr>
            <a:picLocks noChangeAspect="1"/>
          </p:cNvPicPr>
          <p:nvPr/>
        </p:nvPicPr>
        <p:blipFill>
          <a:blip r:embed="rId2" cstate="print"/>
          <a:srcRect/>
          <a:stretch>
            <a:fillRect/>
          </a:stretch>
        </p:blipFill>
        <p:spPr bwMode="auto">
          <a:xfrm>
            <a:off x="6143626" y="2428875"/>
            <a:ext cx="2643188" cy="2617788"/>
          </a:xfrm>
          <a:prstGeom prst="rect">
            <a:avLst/>
          </a:prstGeom>
          <a:noFill/>
          <a:ln w="9525">
            <a:noFill/>
            <a:miter lim="800000"/>
            <a:headEnd/>
            <a:tailEnd/>
          </a:ln>
        </p:spPr>
      </p:pic>
      <p:sp>
        <p:nvSpPr>
          <p:cNvPr id="29" name="標題 28"/>
          <p:cNvSpPr>
            <a:spLocks noGrp="1"/>
          </p:cNvSpPr>
          <p:nvPr>
            <p:ph type="ctrTitle"/>
          </p:nvPr>
        </p:nvSpPr>
        <p:spPr>
          <a:xfrm>
            <a:off x="381000" y="4853413"/>
            <a:ext cx="8458200" cy="1222375"/>
          </a:xfrm>
        </p:spPr>
        <p:txBody>
          <a:bodyPr anchor="t"/>
          <a:lstStyle/>
          <a:p>
            <a:r>
              <a:rPr lang="zh-TW" altLang="en-US"/>
              <a:t>按一下以編輯母片標題樣式</a:t>
            </a:r>
            <a:endParaRPr lang="en-US"/>
          </a:p>
        </p:txBody>
      </p:sp>
      <p:sp>
        <p:nvSpPr>
          <p:cNvPr id="9" name="副標題 8"/>
          <p:cNvSpPr>
            <a:spLocks noGrp="1"/>
          </p:cNvSpPr>
          <p:nvPr>
            <p:ph type="subTitle" idx="1"/>
          </p:nvPr>
        </p:nvSpPr>
        <p:spPr>
          <a:xfrm>
            <a:off x="381000" y="3886200"/>
            <a:ext cx="8458200" cy="914400"/>
          </a:xfrm>
        </p:spPr>
        <p:txBody>
          <a:bodyPr anchor="b"/>
          <a:lstStyle>
            <a:lvl1pPr marL="0" indent="0" algn="l">
              <a:buNone/>
              <a:defRPr sz="1800">
                <a:solidFill>
                  <a:schemeClr val="tx2">
                    <a:shade val="7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TW" altLang="en-US"/>
              <a:t>按一下以編輯母片副標題樣式</a:t>
            </a:r>
            <a:endParaRPr lang="en-US"/>
          </a:p>
        </p:txBody>
      </p:sp>
      <p:sp>
        <p:nvSpPr>
          <p:cNvPr id="6" name="日期版面配置區 15"/>
          <p:cNvSpPr>
            <a:spLocks noGrp="1"/>
          </p:cNvSpPr>
          <p:nvPr>
            <p:ph type="dt" sz="half" idx="10"/>
          </p:nvPr>
        </p:nvSpPr>
        <p:spPr/>
        <p:txBody>
          <a:bodyPr/>
          <a:lstStyle>
            <a:lvl1pPr>
              <a:defRPr/>
            </a:lvl1pPr>
          </a:lstStyle>
          <a:p>
            <a:pPr>
              <a:defRPr/>
            </a:pPr>
            <a:fld id="{BEFE0141-C029-46BF-AEE9-5058BC393B9A}" type="datetime1">
              <a:rPr lang="zh-TW" altLang="en-US"/>
              <a:pPr>
                <a:defRPr/>
              </a:pPr>
              <a:t>2021/1/10</a:t>
            </a:fld>
            <a:endParaRPr lang="zh-TW" altLang="en-US"/>
          </a:p>
        </p:txBody>
      </p:sp>
      <p:sp>
        <p:nvSpPr>
          <p:cNvPr id="7" name="頁尾版面配置區 1"/>
          <p:cNvSpPr>
            <a:spLocks noGrp="1"/>
          </p:cNvSpPr>
          <p:nvPr>
            <p:ph type="ftr" sz="quarter" idx="11"/>
          </p:nvPr>
        </p:nvSpPr>
        <p:spPr/>
        <p:txBody>
          <a:bodyPr/>
          <a:lstStyle>
            <a:lvl1pPr>
              <a:defRPr/>
            </a:lvl1pPr>
          </a:lstStyle>
          <a:p>
            <a:pPr>
              <a:defRPr/>
            </a:pPr>
            <a:endParaRPr lang="zh-TW" altLang="en-US"/>
          </a:p>
        </p:txBody>
      </p:sp>
      <p:sp>
        <p:nvSpPr>
          <p:cNvPr id="8" name="投影片編號版面配置區 14"/>
          <p:cNvSpPr>
            <a:spLocks noGrp="1"/>
          </p:cNvSpPr>
          <p:nvPr>
            <p:ph type="sldNum" sz="quarter" idx="12"/>
          </p:nvPr>
        </p:nvSpPr>
        <p:spPr>
          <a:xfrm>
            <a:off x="8229601" y="6473825"/>
            <a:ext cx="758825" cy="247650"/>
          </a:xfrm>
        </p:spPr>
        <p:txBody>
          <a:bodyPr/>
          <a:lstStyle>
            <a:lvl1pPr>
              <a:defRPr/>
            </a:lvl1pPr>
          </a:lstStyle>
          <a:p>
            <a:pPr>
              <a:defRPr/>
            </a:pPr>
            <a:fld id="{5B8065F9-4FCD-42E1-BE42-ED5593808961}" type="slidenum">
              <a:rPr lang="zh-TW" altLang="en-US"/>
              <a:pPr>
                <a:defRPr/>
              </a:pPr>
              <a:t>‹#›</a:t>
            </a:fld>
            <a:endParaRPr lang="zh-TW" altLang="en-US"/>
          </a:p>
        </p:txBody>
      </p:sp>
    </p:spTree>
    <p:extLst>
      <p:ext uri="{BB962C8B-B14F-4D97-AF65-F5344CB8AC3E}">
        <p14:creationId xmlns:p14="http://schemas.microsoft.com/office/powerpoint/2010/main" val="104416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版面配置區 10"/>
          <p:cNvSpPr>
            <a:spLocks noGrp="1"/>
          </p:cNvSpPr>
          <p:nvPr>
            <p:ph type="dt" sz="half" idx="10"/>
          </p:nvPr>
        </p:nvSpPr>
        <p:spPr/>
        <p:txBody>
          <a:bodyPr/>
          <a:lstStyle>
            <a:lvl1pPr>
              <a:defRPr/>
            </a:lvl1pPr>
          </a:lstStyle>
          <a:p>
            <a:pPr>
              <a:defRPr/>
            </a:pPr>
            <a:fld id="{79FF356B-74CD-4025-84AB-C7F1C65206BB}" type="datetime1">
              <a:rPr lang="zh-TW" altLang="en-US"/>
              <a:pPr>
                <a:defRPr/>
              </a:pPr>
              <a:t>2021/1/10</a:t>
            </a:fld>
            <a:endParaRPr lang="zh-TW" altLang="en-US"/>
          </a:p>
        </p:txBody>
      </p:sp>
      <p:sp>
        <p:nvSpPr>
          <p:cNvPr id="3" name="頁尾版面配置區 27"/>
          <p:cNvSpPr>
            <a:spLocks noGrp="1"/>
          </p:cNvSpPr>
          <p:nvPr>
            <p:ph type="ftr" sz="quarter" idx="11"/>
          </p:nvPr>
        </p:nvSpPr>
        <p:spPr/>
        <p:txBody>
          <a:bodyPr/>
          <a:lstStyle>
            <a:lvl1pPr>
              <a:defRPr/>
            </a:lvl1pPr>
          </a:lstStyle>
          <a:p>
            <a:pPr>
              <a:defRPr/>
            </a:pPr>
            <a:endParaRPr lang="zh-TW" altLang="en-US"/>
          </a:p>
        </p:txBody>
      </p:sp>
      <p:sp>
        <p:nvSpPr>
          <p:cNvPr id="4" name="投影片編號版面配置區 4"/>
          <p:cNvSpPr>
            <a:spLocks noGrp="1"/>
          </p:cNvSpPr>
          <p:nvPr>
            <p:ph type="sldNum" sz="quarter" idx="12"/>
          </p:nvPr>
        </p:nvSpPr>
        <p:spPr/>
        <p:txBody>
          <a:bodyPr/>
          <a:lstStyle>
            <a:lvl1pPr>
              <a:defRPr/>
            </a:lvl1pPr>
          </a:lstStyle>
          <a:p>
            <a:pPr>
              <a:defRPr/>
            </a:pPr>
            <a:fld id="{30C576BE-EF93-48E3-8F13-2C3F6A81BC4A}" type="slidenum">
              <a:rPr lang="zh-TW" altLang="en-US"/>
              <a:pPr>
                <a:defRPr/>
              </a:pPr>
              <a:t>‹#›</a:t>
            </a:fld>
            <a:endParaRPr lang="zh-TW" altLang="en-US"/>
          </a:p>
        </p:txBody>
      </p:sp>
    </p:spTree>
    <p:extLst>
      <p:ext uri="{BB962C8B-B14F-4D97-AF65-F5344CB8AC3E}">
        <p14:creationId xmlns:p14="http://schemas.microsoft.com/office/powerpoint/2010/main" val="252678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04800" y="457200"/>
            <a:ext cx="8686800" cy="838200"/>
          </a:xfrm>
        </p:spPr>
        <p:txBody>
          <a:bodyPr/>
          <a:lstStyle/>
          <a:p>
            <a:r>
              <a:rPr lang="zh-TW" altLang="en-US"/>
              <a:t>按一下以編輯母片標題樣式</a:t>
            </a:r>
          </a:p>
        </p:txBody>
      </p:sp>
      <p:sp>
        <p:nvSpPr>
          <p:cNvPr id="3" name="內容版面配置區 2"/>
          <p:cNvSpPr>
            <a:spLocks noGrp="1"/>
          </p:cNvSpPr>
          <p:nvPr>
            <p:ph idx="1"/>
          </p:nvPr>
        </p:nvSpPr>
        <p:spPr>
          <a:xfrm>
            <a:off x="304800" y="1554163"/>
            <a:ext cx="8686800" cy="45259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10"/>
          <p:cNvSpPr>
            <a:spLocks noGrp="1"/>
          </p:cNvSpPr>
          <p:nvPr>
            <p:ph type="dt" sz="half" idx="10"/>
          </p:nvPr>
        </p:nvSpPr>
        <p:spPr/>
        <p:txBody>
          <a:bodyPr/>
          <a:lstStyle>
            <a:lvl1pPr>
              <a:defRPr/>
            </a:lvl1pPr>
          </a:lstStyle>
          <a:p>
            <a:pPr>
              <a:defRPr/>
            </a:pPr>
            <a:fld id="{40968B37-300E-4D8E-A7B7-6D4F3D9CA8B9}" type="datetime1">
              <a:rPr lang="zh-TW" altLang="en-US"/>
              <a:pPr>
                <a:defRPr/>
              </a:pPr>
              <a:t>2021/1/10</a:t>
            </a:fld>
            <a:endParaRPr lang="zh-TW" altLang="en-US"/>
          </a:p>
        </p:txBody>
      </p:sp>
      <p:sp>
        <p:nvSpPr>
          <p:cNvPr id="5" name="頁尾版面配置區 27"/>
          <p:cNvSpPr>
            <a:spLocks noGrp="1"/>
          </p:cNvSpPr>
          <p:nvPr>
            <p:ph type="ftr" sz="quarter" idx="11"/>
          </p:nvPr>
        </p:nvSpPr>
        <p:spPr/>
        <p:txBody>
          <a:bodyPr/>
          <a:lstStyle>
            <a:lvl1pPr>
              <a:defRPr/>
            </a:lvl1pPr>
          </a:lstStyle>
          <a:p>
            <a:pPr>
              <a:defRPr/>
            </a:pPr>
            <a:endParaRPr lang="zh-TW" altLang="en-US"/>
          </a:p>
        </p:txBody>
      </p:sp>
      <p:sp>
        <p:nvSpPr>
          <p:cNvPr id="6" name="投影片編號版面配置區 4"/>
          <p:cNvSpPr>
            <a:spLocks noGrp="1"/>
          </p:cNvSpPr>
          <p:nvPr>
            <p:ph type="sldNum" sz="quarter" idx="12"/>
          </p:nvPr>
        </p:nvSpPr>
        <p:spPr/>
        <p:txBody>
          <a:bodyPr/>
          <a:lstStyle>
            <a:lvl1pPr>
              <a:defRPr/>
            </a:lvl1pPr>
          </a:lstStyle>
          <a:p>
            <a:pPr>
              <a:defRPr/>
            </a:pPr>
            <a:fld id="{0090DF77-CC29-4649-AC75-49B6B24DD315}" type="slidenum">
              <a:rPr lang="zh-TW" altLang="en-US"/>
              <a:pPr>
                <a:defRPr/>
              </a:pPr>
              <a:t>‹#›</a:t>
            </a:fld>
            <a:endParaRPr lang="zh-TW" altLang="en-US"/>
          </a:p>
        </p:txBody>
      </p:sp>
    </p:spTree>
    <p:extLst>
      <p:ext uri="{BB962C8B-B14F-4D97-AF65-F5344CB8AC3E}">
        <p14:creationId xmlns:p14="http://schemas.microsoft.com/office/powerpoint/2010/main" val="8932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0" name="標題 19"/>
          <p:cNvSpPr>
            <a:spLocks noGrp="1"/>
          </p:cNvSpPr>
          <p:nvPr>
            <p:ph type="title"/>
          </p:nvPr>
        </p:nvSpPr>
        <p:spPr>
          <a:xfrm>
            <a:off x="301752" y="457200"/>
            <a:ext cx="8686800" cy="841248"/>
          </a:xfrm>
        </p:spPr>
        <p:txBody>
          <a:bodyPr/>
          <a:lstStyle/>
          <a:p>
            <a:r>
              <a:rPr lang="zh-TW" altLang="en-US"/>
              <a:t>按一下以編輯母片標題樣式</a:t>
            </a:r>
            <a:endParaRPr lang="en-US"/>
          </a:p>
        </p:txBody>
      </p:sp>
      <p:sp>
        <p:nvSpPr>
          <p:cNvPr id="14" name="內容版面配置區 13"/>
          <p:cNvSpPr>
            <a:spLocks noGrp="1"/>
          </p:cNvSpPr>
          <p:nvPr>
            <p:ph sz="half" idx="1"/>
          </p:nvPr>
        </p:nvSpPr>
        <p:spPr>
          <a:xfrm>
            <a:off x="304800" y="1600200"/>
            <a:ext cx="4191000" cy="4724400"/>
          </a:xfrm>
        </p:spPr>
        <p:txBody>
          <a:bodyPr/>
          <a:lstStyle>
            <a:lvl1pPr>
              <a:defRPr sz="2100"/>
            </a:lvl1pPr>
            <a:lvl2pPr>
              <a:defRPr sz="1800"/>
            </a:lvl2pPr>
            <a:lvl3pPr>
              <a:defRPr sz="1500"/>
            </a:lvl3pPr>
            <a:lvl4pPr>
              <a:defRPr sz="1350"/>
            </a:lvl4pPr>
            <a:lvl5pPr>
              <a:defRPr sz="135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half" idx="2"/>
          </p:nvPr>
        </p:nvSpPr>
        <p:spPr>
          <a:xfrm>
            <a:off x="4648200" y="1600200"/>
            <a:ext cx="4343400" cy="4724400"/>
          </a:xfrm>
        </p:spPr>
        <p:txBody>
          <a:bodyPr/>
          <a:lstStyle>
            <a:lvl1pPr>
              <a:defRPr sz="2100"/>
            </a:lvl1pPr>
            <a:lvl2pPr>
              <a:defRPr sz="1800"/>
            </a:lvl2pPr>
            <a:lvl3pPr>
              <a:defRPr sz="1500"/>
            </a:lvl3pPr>
            <a:lvl4pPr>
              <a:defRPr sz="1350"/>
            </a:lvl4pPr>
            <a:lvl5pPr>
              <a:defRPr sz="135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10"/>
          <p:cNvSpPr>
            <a:spLocks noGrp="1"/>
          </p:cNvSpPr>
          <p:nvPr>
            <p:ph type="dt" sz="half" idx="10"/>
          </p:nvPr>
        </p:nvSpPr>
        <p:spPr/>
        <p:txBody>
          <a:bodyPr/>
          <a:lstStyle>
            <a:lvl1pPr>
              <a:defRPr/>
            </a:lvl1pPr>
          </a:lstStyle>
          <a:p>
            <a:pPr>
              <a:defRPr/>
            </a:pPr>
            <a:fld id="{E44C51AA-CC62-4F22-80AF-A71BC79A1273}" type="datetime1">
              <a:rPr lang="zh-TW" altLang="en-US"/>
              <a:pPr>
                <a:defRPr/>
              </a:pPr>
              <a:t>2021/1/10</a:t>
            </a:fld>
            <a:endParaRPr lang="zh-TW" altLang="en-US"/>
          </a:p>
        </p:txBody>
      </p:sp>
      <p:sp>
        <p:nvSpPr>
          <p:cNvPr id="6" name="頁尾版面配置區 27"/>
          <p:cNvSpPr>
            <a:spLocks noGrp="1"/>
          </p:cNvSpPr>
          <p:nvPr>
            <p:ph type="ftr" sz="quarter" idx="11"/>
          </p:nvPr>
        </p:nvSpPr>
        <p:spPr/>
        <p:txBody>
          <a:bodyPr/>
          <a:lstStyle>
            <a:lvl1pPr>
              <a:defRPr/>
            </a:lvl1pPr>
          </a:lstStyle>
          <a:p>
            <a:pPr>
              <a:defRPr/>
            </a:pPr>
            <a:endParaRPr lang="zh-TW" altLang="en-US"/>
          </a:p>
        </p:txBody>
      </p:sp>
      <p:sp>
        <p:nvSpPr>
          <p:cNvPr id="7" name="投影片編號版面配置區 4"/>
          <p:cNvSpPr>
            <a:spLocks noGrp="1"/>
          </p:cNvSpPr>
          <p:nvPr>
            <p:ph type="sldNum" sz="quarter" idx="12"/>
          </p:nvPr>
        </p:nvSpPr>
        <p:spPr/>
        <p:txBody>
          <a:bodyPr/>
          <a:lstStyle>
            <a:lvl1pPr>
              <a:defRPr/>
            </a:lvl1pPr>
          </a:lstStyle>
          <a:p>
            <a:pPr>
              <a:defRPr/>
            </a:pPr>
            <a:fld id="{3AA242B3-E14B-482C-829E-6C8BD822B3C3}" type="slidenum">
              <a:rPr lang="zh-TW" altLang="en-US"/>
              <a:pPr>
                <a:defRPr/>
              </a:pPr>
              <a:t>‹#›</a:t>
            </a:fld>
            <a:endParaRPr lang="zh-TW" altLang="en-US"/>
          </a:p>
        </p:txBody>
      </p:sp>
    </p:spTree>
    <p:extLst>
      <p:ext uri="{BB962C8B-B14F-4D97-AF65-F5344CB8AC3E}">
        <p14:creationId xmlns:p14="http://schemas.microsoft.com/office/powerpoint/2010/main" val="373162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7" name="直線接點 10"/>
          <p:cNvSpPr>
            <a:spLocks noChangeShapeType="1"/>
          </p:cNvSpPr>
          <p:nvPr/>
        </p:nvSpPr>
        <p:spPr bwMode="auto">
          <a:xfrm>
            <a:off x="514350" y="60198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kumimoji="0" lang="en-US" sz="1350" b="0">
              <a:latin typeface="+mn-lt"/>
              <a:ea typeface="+mn-ea"/>
            </a:endParaRPr>
          </a:p>
        </p:txBody>
      </p:sp>
      <p:sp>
        <p:nvSpPr>
          <p:cNvPr id="29" name="標題 28"/>
          <p:cNvSpPr>
            <a:spLocks noGrp="1"/>
          </p:cNvSpPr>
          <p:nvPr>
            <p:ph type="title"/>
          </p:nvPr>
        </p:nvSpPr>
        <p:spPr>
          <a:xfrm>
            <a:off x="304800" y="5410200"/>
            <a:ext cx="8610600" cy="882650"/>
          </a:xfrm>
        </p:spPr>
        <p:txBody>
          <a:bodyPr/>
          <a:lstStyle>
            <a:lvl1pPr>
              <a:defRPr/>
            </a:lvl1pPr>
          </a:lstStyle>
          <a:p>
            <a:r>
              <a:rPr lang="zh-TW" altLang="en-US"/>
              <a:t>按一下以編輯母片標題樣式</a:t>
            </a:r>
            <a:endParaRPr lang="en-US"/>
          </a:p>
        </p:txBody>
      </p:sp>
      <p:sp>
        <p:nvSpPr>
          <p:cNvPr id="13" name="文字版面配置區 12"/>
          <p:cNvSpPr>
            <a:spLocks noGrp="1"/>
          </p:cNvSpPr>
          <p:nvPr>
            <p:ph type="body" idx="1"/>
          </p:nvPr>
        </p:nvSpPr>
        <p:spPr>
          <a:xfrm>
            <a:off x="281445" y="666750"/>
            <a:ext cx="4290556" cy="639762"/>
          </a:xfrm>
        </p:spPr>
        <p:txBody>
          <a:bodyPr anchor="ctr"/>
          <a:lstStyle>
            <a:lvl1pPr marL="0" indent="0">
              <a:buNone/>
              <a:defRPr sz="1350" b="0" cap="all" baseline="0">
                <a:solidFill>
                  <a:schemeClr val="accent1">
                    <a:shade val="50000"/>
                  </a:schemeClr>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a:r>
              <a:rPr lang="zh-TW" altLang="en-US"/>
              <a:t>按一下以編輯母片文字樣式</a:t>
            </a:r>
          </a:p>
        </p:txBody>
      </p:sp>
      <p:sp>
        <p:nvSpPr>
          <p:cNvPr id="25" name="文字版面配置區 24"/>
          <p:cNvSpPr>
            <a:spLocks noGrp="1"/>
          </p:cNvSpPr>
          <p:nvPr>
            <p:ph type="body" sz="half" idx="3"/>
          </p:nvPr>
        </p:nvSpPr>
        <p:spPr>
          <a:xfrm>
            <a:off x="4645025" y="666750"/>
            <a:ext cx="4292241" cy="639762"/>
          </a:xfrm>
        </p:spPr>
        <p:txBody>
          <a:bodyPr anchor="ctr"/>
          <a:lstStyle>
            <a:lvl1pPr marL="0" indent="0">
              <a:buNone/>
              <a:defRPr sz="1350" b="0" cap="all" baseline="0">
                <a:solidFill>
                  <a:schemeClr val="accent1">
                    <a:shade val="50000"/>
                  </a:schemeClr>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a:r>
              <a:rPr lang="zh-TW" altLang="en-US"/>
              <a:t>按一下以編輯母片文字樣式</a:t>
            </a:r>
          </a:p>
        </p:txBody>
      </p:sp>
      <p:sp>
        <p:nvSpPr>
          <p:cNvPr id="4" name="內容版面配置區 3"/>
          <p:cNvSpPr>
            <a:spLocks noGrp="1"/>
          </p:cNvSpPr>
          <p:nvPr>
            <p:ph sz="quarter" idx="2"/>
          </p:nvPr>
        </p:nvSpPr>
        <p:spPr>
          <a:xfrm>
            <a:off x="281445" y="1316039"/>
            <a:ext cx="4290556" cy="3941763"/>
          </a:xfrm>
        </p:spPr>
        <p:txBody>
          <a:bodyPr/>
          <a:lstStyle>
            <a:lvl1pPr>
              <a:defRPr sz="1800"/>
            </a:lvl1pPr>
            <a:lvl2pPr>
              <a:defRPr sz="1500"/>
            </a:lvl2pPr>
            <a:lvl3pPr>
              <a:defRPr sz="1350"/>
            </a:lvl3pPr>
            <a:lvl4pPr>
              <a:defRPr sz="1200"/>
            </a:lvl4pPr>
            <a:lvl5pPr>
              <a:defRPr sz="12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28" name="內容版面配置區 27"/>
          <p:cNvSpPr>
            <a:spLocks noGrp="1"/>
          </p:cNvSpPr>
          <p:nvPr>
            <p:ph sz="quarter" idx="4"/>
          </p:nvPr>
        </p:nvSpPr>
        <p:spPr>
          <a:xfrm>
            <a:off x="4648730" y="1316039"/>
            <a:ext cx="4288536" cy="3941763"/>
          </a:xfrm>
        </p:spPr>
        <p:txBody>
          <a:bodyPr/>
          <a:lstStyle>
            <a:lvl1pPr>
              <a:defRPr sz="1800"/>
            </a:lvl1pPr>
            <a:lvl2pPr>
              <a:defRPr sz="1500"/>
            </a:lvl2pPr>
            <a:lvl3pPr>
              <a:defRPr sz="1350"/>
            </a:lvl3pPr>
            <a:lvl4pPr>
              <a:defRPr sz="1200"/>
            </a:lvl4pPr>
            <a:lvl5pPr>
              <a:defRPr sz="12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8" name="日期版面配置區 9"/>
          <p:cNvSpPr>
            <a:spLocks noGrp="1"/>
          </p:cNvSpPr>
          <p:nvPr>
            <p:ph type="dt" sz="half" idx="10"/>
          </p:nvPr>
        </p:nvSpPr>
        <p:spPr/>
        <p:txBody>
          <a:bodyPr/>
          <a:lstStyle>
            <a:lvl1pPr>
              <a:defRPr/>
            </a:lvl1pPr>
          </a:lstStyle>
          <a:p>
            <a:pPr>
              <a:defRPr/>
            </a:pPr>
            <a:fld id="{63AA3544-3D87-43B8-AB1C-A27011A3FDCC}" type="datetime1">
              <a:rPr lang="zh-TW" altLang="en-US"/>
              <a:pPr>
                <a:defRPr/>
              </a:pPr>
              <a:t>2021/1/10</a:t>
            </a:fld>
            <a:endParaRPr lang="zh-TW" altLang="en-US"/>
          </a:p>
        </p:txBody>
      </p:sp>
      <p:sp>
        <p:nvSpPr>
          <p:cNvPr id="9" name="頁尾版面配置區 5"/>
          <p:cNvSpPr>
            <a:spLocks noGrp="1"/>
          </p:cNvSpPr>
          <p:nvPr>
            <p:ph type="ftr" sz="quarter" idx="11"/>
          </p:nvPr>
        </p:nvSpPr>
        <p:spPr/>
        <p:txBody>
          <a:bodyPr/>
          <a:lstStyle>
            <a:lvl1pPr>
              <a:defRPr/>
            </a:lvl1pPr>
          </a:lstStyle>
          <a:p>
            <a:pPr>
              <a:defRPr/>
            </a:pPr>
            <a:endParaRPr lang="zh-TW" altLang="en-US"/>
          </a:p>
        </p:txBody>
      </p:sp>
      <p:sp>
        <p:nvSpPr>
          <p:cNvPr id="10" name="投影片編號版面配置區 6"/>
          <p:cNvSpPr>
            <a:spLocks noGrp="1"/>
          </p:cNvSpPr>
          <p:nvPr>
            <p:ph type="sldNum" sz="quarter" idx="12"/>
          </p:nvPr>
        </p:nvSpPr>
        <p:spPr>
          <a:xfrm>
            <a:off x="8229600" y="6477000"/>
            <a:ext cx="762000" cy="247650"/>
          </a:xfrm>
        </p:spPr>
        <p:txBody>
          <a:bodyPr/>
          <a:lstStyle>
            <a:lvl1pPr>
              <a:defRPr/>
            </a:lvl1pPr>
          </a:lstStyle>
          <a:p>
            <a:pPr>
              <a:defRPr/>
            </a:pPr>
            <a:fld id="{A4F883F6-FD6D-4BC2-8017-F8D44324EB03}" type="slidenum">
              <a:rPr lang="zh-TW" altLang="en-US"/>
              <a:pPr>
                <a:defRPr/>
              </a:pPr>
              <a:t>‹#›</a:t>
            </a:fld>
            <a:endParaRPr lang="zh-TW" altLang="en-US"/>
          </a:p>
        </p:txBody>
      </p:sp>
    </p:spTree>
    <p:extLst>
      <p:ext uri="{BB962C8B-B14F-4D97-AF65-F5344CB8AC3E}">
        <p14:creationId xmlns:p14="http://schemas.microsoft.com/office/powerpoint/2010/main" val="266284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0" name="標題 29"/>
          <p:cNvSpPr>
            <a:spLocks noGrp="1"/>
          </p:cNvSpPr>
          <p:nvPr>
            <p:ph type="title"/>
          </p:nvPr>
        </p:nvSpPr>
        <p:spPr>
          <a:xfrm>
            <a:off x="301752" y="457200"/>
            <a:ext cx="8686800" cy="841248"/>
          </a:xfrm>
        </p:spPr>
        <p:txBody>
          <a:bodyPr/>
          <a:lstStyle/>
          <a:p>
            <a:r>
              <a:rPr lang="zh-TW" altLang="en-US"/>
              <a:t>按一下以編輯母片標題樣式</a:t>
            </a:r>
            <a:endParaRPr lang="en-US"/>
          </a:p>
        </p:txBody>
      </p:sp>
      <p:sp>
        <p:nvSpPr>
          <p:cNvPr id="3" name="日期版面配置區 10"/>
          <p:cNvSpPr>
            <a:spLocks noGrp="1"/>
          </p:cNvSpPr>
          <p:nvPr>
            <p:ph type="dt" sz="half" idx="10"/>
          </p:nvPr>
        </p:nvSpPr>
        <p:spPr/>
        <p:txBody>
          <a:bodyPr/>
          <a:lstStyle>
            <a:lvl1pPr>
              <a:defRPr/>
            </a:lvl1pPr>
          </a:lstStyle>
          <a:p>
            <a:pPr>
              <a:defRPr/>
            </a:pPr>
            <a:fld id="{4F46D41F-BFE0-4C19-97C1-12B0DD5AE915}" type="datetime1">
              <a:rPr lang="zh-TW" altLang="en-US"/>
              <a:pPr>
                <a:defRPr/>
              </a:pPr>
              <a:t>2021/1/10</a:t>
            </a:fld>
            <a:endParaRPr lang="zh-TW" altLang="en-US"/>
          </a:p>
        </p:txBody>
      </p:sp>
      <p:sp>
        <p:nvSpPr>
          <p:cNvPr id="4" name="頁尾版面配置區 27"/>
          <p:cNvSpPr>
            <a:spLocks noGrp="1"/>
          </p:cNvSpPr>
          <p:nvPr>
            <p:ph type="ftr" sz="quarter" idx="11"/>
          </p:nvPr>
        </p:nvSpPr>
        <p:spPr/>
        <p:txBody>
          <a:bodyPr/>
          <a:lstStyle>
            <a:lvl1pPr>
              <a:defRPr/>
            </a:lvl1pPr>
          </a:lstStyle>
          <a:p>
            <a:pPr>
              <a:defRPr/>
            </a:pPr>
            <a:endParaRPr lang="zh-TW" altLang="en-US"/>
          </a:p>
        </p:txBody>
      </p:sp>
      <p:sp>
        <p:nvSpPr>
          <p:cNvPr id="5" name="投影片編號版面配置區 4"/>
          <p:cNvSpPr>
            <a:spLocks noGrp="1"/>
          </p:cNvSpPr>
          <p:nvPr>
            <p:ph type="sldNum" sz="quarter" idx="12"/>
          </p:nvPr>
        </p:nvSpPr>
        <p:spPr/>
        <p:txBody>
          <a:bodyPr/>
          <a:lstStyle>
            <a:lvl1pPr>
              <a:defRPr/>
            </a:lvl1pPr>
          </a:lstStyle>
          <a:p>
            <a:pPr>
              <a:defRPr/>
            </a:pPr>
            <a:fld id="{B21EAEB1-31FB-49E2-A43F-B0AF47B4EED0}" type="slidenum">
              <a:rPr lang="zh-TW" altLang="en-US"/>
              <a:pPr>
                <a:defRPr/>
              </a:pPr>
              <a:t>‹#›</a:t>
            </a:fld>
            <a:endParaRPr lang="zh-TW" altLang="en-US"/>
          </a:p>
        </p:txBody>
      </p:sp>
    </p:spTree>
    <p:extLst>
      <p:ext uri="{BB962C8B-B14F-4D97-AF65-F5344CB8AC3E}">
        <p14:creationId xmlns:p14="http://schemas.microsoft.com/office/powerpoint/2010/main" val="96102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2"/>
          <p:cNvSpPr>
            <a:spLocks noGrp="1"/>
          </p:cNvSpPr>
          <p:nvPr>
            <p:ph type="dt" sz="half" idx="10"/>
          </p:nvPr>
        </p:nvSpPr>
        <p:spPr/>
        <p:txBody>
          <a:bodyPr/>
          <a:lstStyle>
            <a:lvl1pPr>
              <a:defRPr/>
            </a:lvl1pPr>
          </a:lstStyle>
          <a:p>
            <a:pPr>
              <a:defRPr/>
            </a:pPr>
            <a:fld id="{60FA9CD2-F699-4D44-B869-40C7EAF9A526}" type="datetime1">
              <a:rPr lang="zh-TW" altLang="en-US"/>
              <a:pPr>
                <a:defRPr/>
              </a:pPr>
              <a:t>2021/1/10</a:t>
            </a:fld>
            <a:endParaRPr lang="zh-TW" altLang="en-US"/>
          </a:p>
        </p:txBody>
      </p:sp>
      <p:sp>
        <p:nvSpPr>
          <p:cNvPr id="3" name="頁尾版面配置區 23"/>
          <p:cNvSpPr>
            <a:spLocks noGrp="1"/>
          </p:cNvSpPr>
          <p:nvPr>
            <p:ph type="ftr" sz="quarter" idx="11"/>
          </p:nvPr>
        </p:nvSpPr>
        <p:spPr/>
        <p:txBody>
          <a:bodyPr/>
          <a:lstStyle>
            <a:lvl1pPr>
              <a:defRPr/>
            </a:lvl1pPr>
          </a:lstStyle>
          <a:p>
            <a:pPr>
              <a:defRPr/>
            </a:pPr>
            <a:endParaRPr lang="zh-TW" altLang="en-US"/>
          </a:p>
        </p:txBody>
      </p:sp>
      <p:sp>
        <p:nvSpPr>
          <p:cNvPr id="4" name="投影片編號版面配置區 6"/>
          <p:cNvSpPr>
            <a:spLocks noGrp="1"/>
          </p:cNvSpPr>
          <p:nvPr>
            <p:ph type="sldNum" sz="quarter" idx="12"/>
          </p:nvPr>
        </p:nvSpPr>
        <p:spPr/>
        <p:txBody>
          <a:bodyPr/>
          <a:lstStyle>
            <a:lvl1pPr>
              <a:defRPr/>
            </a:lvl1pPr>
          </a:lstStyle>
          <a:p>
            <a:pPr>
              <a:defRPr/>
            </a:pPr>
            <a:fld id="{6AC2C35A-9640-41E6-AEE3-C6FE0E238ECB}" type="slidenum">
              <a:rPr lang="zh-TW" altLang="en-US"/>
              <a:pPr>
                <a:defRPr/>
              </a:pPr>
              <a:t>‹#›</a:t>
            </a:fld>
            <a:endParaRPr lang="zh-TW" altLang="en-US"/>
          </a:p>
        </p:txBody>
      </p:sp>
    </p:spTree>
    <p:extLst>
      <p:ext uri="{BB962C8B-B14F-4D97-AF65-F5344CB8AC3E}">
        <p14:creationId xmlns:p14="http://schemas.microsoft.com/office/powerpoint/2010/main" val="7195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5" name="直線接點 7"/>
          <p:cNvSpPr>
            <a:spLocks noChangeShapeType="1"/>
          </p:cNvSpPr>
          <p:nvPr/>
        </p:nvSpPr>
        <p:spPr bwMode="auto">
          <a:xfrm>
            <a:off x="514350" y="5849119"/>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kumimoji="0" lang="en-US" sz="1350" b="0">
              <a:latin typeface="+mn-lt"/>
              <a:ea typeface="+mn-ea"/>
            </a:endParaRPr>
          </a:p>
        </p:txBody>
      </p:sp>
      <p:sp>
        <p:nvSpPr>
          <p:cNvPr id="12" name="標題 11"/>
          <p:cNvSpPr>
            <a:spLocks noGrp="1"/>
          </p:cNvSpPr>
          <p:nvPr>
            <p:ph type="title"/>
          </p:nvPr>
        </p:nvSpPr>
        <p:spPr>
          <a:xfrm>
            <a:off x="457200" y="5486400"/>
            <a:ext cx="8458200" cy="520700"/>
          </a:xfrm>
        </p:spPr>
        <p:txBody>
          <a:bodyPr/>
          <a:lstStyle>
            <a:lvl1pPr algn="l">
              <a:buNone/>
              <a:defRPr sz="1500" b="1"/>
            </a:lvl1pPr>
          </a:lstStyle>
          <a:p>
            <a:r>
              <a:rPr lang="zh-TW" altLang="en-US"/>
              <a:t>按一下以編輯母片標題樣式</a:t>
            </a:r>
            <a:endParaRPr lang="en-US"/>
          </a:p>
        </p:txBody>
      </p:sp>
      <p:sp>
        <p:nvSpPr>
          <p:cNvPr id="26" name="文字版面配置區 25"/>
          <p:cNvSpPr>
            <a:spLocks noGrp="1"/>
          </p:cNvSpPr>
          <p:nvPr>
            <p:ph type="body" idx="2"/>
          </p:nvPr>
        </p:nvSpPr>
        <p:spPr>
          <a:xfrm>
            <a:off x="457201" y="609600"/>
            <a:ext cx="3008313" cy="4800600"/>
          </a:xfrm>
        </p:spPr>
        <p:txBody>
          <a:bodyPr/>
          <a:lstStyle>
            <a:lvl1pPr marL="0" indent="0">
              <a:buNone/>
              <a:defRPr sz="1050"/>
            </a:lvl1pPr>
            <a:lvl2pPr>
              <a:buNone/>
              <a:defRPr sz="900"/>
            </a:lvl2pPr>
            <a:lvl3pPr>
              <a:buNone/>
              <a:defRPr sz="750"/>
            </a:lvl3pPr>
            <a:lvl4pPr>
              <a:buNone/>
              <a:defRPr sz="675"/>
            </a:lvl4pPr>
            <a:lvl5pPr>
              <a:buNone/>
              <a:defRPr sz="675"/>
            </a:lvl5pPr>
          </a:lstStyle>
          <a:p>
            <a:pPr lvl="0"/>
            <a:r>
              <a:rPr lang="zh-TW" altLang="en-US"/>
              <a:t>按一下以編輯母片文字樣式</a:t>
            </a:r>
          </a:p>
        </p:txBody>
      </p:sp>
      <p:sp>
        <p:nvSpPr>
          <p:cNvPr id="14" name="內容版面配置區 13"/>
          <p:cNvSpPr>
            <a:spLocks noGrp="1"/>
          </p:cNvSpPr>
          <p:nvPr>
            <p:ph sz="half" idx="1"/>
          </p:nvPr>
        </p:nvSpPr>
        <p:spPr>
          <a:xfrm>
            <a:off x="3575050" y="609600"/>
            <a:ext cx="5340350" cy="4800600"/>
          </a:xfrm>
        </p:spPr>
        <p:txBody>
          <a:bodyPr/>
          <a:lstStyle>
            <a:lvl1pPr>
              <a:defRPr sz="2400"/>
            </a:lvl1pPr>
            <a:lvl2pPr>
              <a:defRPr sz="2100"/>
            </a:lvl2pPr>
            <a:lvl3pPr>
              <a:defRPr sz="1800"/>
            </a:lvl3pPr>
            <a:lvl4pPr>
              <a:defRPr sz="1500"/>
            </a:lvl4pPr>
            <a:lvl5pPr>
              <a:defRPr sz="15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日期版面配置區 24"/>
          <p:cNvSpPr>
            <a:spLocks noGrp="1"/>
          </p:cNvSpPr>
          <p:nvPr>
            <p:ph type="dt" sz="half" idx="10"/>
          </p:nvPr>
        </p:nvSpPr>
        <p:spPr/>
        <p:txBody>
          <a:bodyPr/>
          <a:lstStyle>
            <a:lvl1pPr>
              <a:defRPr/>
            </a:lvl1pPr>
          </a:lstStyle>
          <a:p>
            <a:pPr>
              <a:defRPr/>
            </a:pPr>
            <a:fld id="{4EF1D2FD-26A7-4BBA-832F-8CF019CCB949}" type="datetime1">
              <a:rPr lang="zh-TW" altLang="en-US"/>
              <a:pPr>
                <a:defRPr/>
              </a:pPr>
              <a:t>2021/1/10</a:t>
            </a:fld>
            <a:endParaRPr lang="zh-TW" altLang="en-US"/>
          </a:p>
        </p:txBody>
      </p:sp>
      <p:sp>
        <p:nvSpPr>
          <p:cNvPr id="7" name="頁尾版面配置區 28"/>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0609DC49-8A79-4B91-8840-0B6A46C67DF1}" type="slidenum">
              <a:rPr lang="zh-TW" altLang="en-US"/>
              <a:pPr>
                <a:defRPr/>
              </a:pPr>
              <a:t>‹#›</a:t>
            </a:fld>
            <a:endParaRPr lang="zh-TW" altLang="en-US"/>
          </a:p>
        </p:txBody>
      </p:sp>
    </p:spTree>
    <p:extLst>
      <p:ext uri="{BB962C8B-B14F-4D97-AF65-F5344CB8AC3E}">
        <p14:creationId xmlns:p14="http://schemas.microsoft.com/office/powerpoint/2010/main" val="297886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3" name="圖片版面配置區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2400"/>
            </a:lvl1pPr>
          </a:lstStyle>
          <a:p>
            <a:pPr lvl="0"/>
            <a:r>
              <a:rPr lang="zh-TW" altLang="en-US" noProof="0"/>
              <a:t>按一下圖示以新增圖片</a:t>
            </a:r>
            <a:endParaRPr lang="en-US" noProof="0" dirty="0"/>
          </a:p>
        </p:txBody>
      </p:sp>
      <p:sp>
        <p:nvSpPr>
          <p:cNvPr id="17" name="標題 16"/>
          <p:cNvSpPr>
            <a:spLocks noGrp="1"/>
          </p:cNvSpPr>
          <p:nvPr>
            <p:ph type="title"/>
          </p:nvPr>
        </p:nvSpPr>
        <p:spPr>
          <a:xfrm>
            <a:off x="381000" y="4993760"/>
            <a:ext cx="5867400" cy="522288"/>
          </a:xfrm>
        </p:spPr>
        <p:txBody>
          <a:bodyPr/>
          <a:lstStyle>
            <a:lvl1pPr algn="l">
              <a:buNone/>
              <a:defRPr sz="1500" b="1"/>
            </a:lvl1pPr>
          </a:lstStyle>
          <a:p>
            <a:r>
              <a:rPr lang="zh-TW" altLang="en-US"/>
              <a:t>按一下以編輯母片標題樣式</a:t>
            </a:r>
            <a:endParaRPr lang="en-US"/>
          </a:p>
        </p:txBody>
      </p:sp>
      <p:sp>
        <p:nvSpPr>
          <p:cNvPr id="26" name="文字版面配置區 25"/>
          <p:cNvSpPr>
            <a:spLocks noGrp="1"/>
          </p:cNvSpPr>
          <p:nvPr>
            <p:ph type="body" sz="half" idx="2"/>
          </p:nvPr>
        </p:nvSpPr>
        <p:spPr>
          <a:xfrm>
            <a:off x="381000" y="5533218"/>
            <a:ext cx="5867400" cy="768350"/>
          </a:xfrm>
        </p:spPr>
        <p:txBody>
          <a:bodyPr lIns="109728" tIns="0"/>
          <a:lstStyle>
            <a:lvl1pPr marL="0" indent="0">
              <a:buNone/>
              <a:defRPr sz="1050"/>
            </a:lvl1pPr>
            <a:lvl2pPr>
              <a:defRPr sz="900"/>
            </a:lvl2pPr>
            <a:lvl3pPr>
              <a:defRPr sz="750"/>
            </a:lvl3pPr>
            <a:lvl4pPr>
              <a:defRPr sz="675"/>
            </a:lvl4pPr>
            <a:lvl5pPr>
              <a:defRPr sz="675"/>
            </a:lvl5pPr>
          </a:lstStyle>
          <a:p>
            <a:pPr lvl="0"/>
            <a:r>
              <a:rPr lang="zh-TW" altLang="en-US"/>
              <a:t>按一下以編輯母片文字樣式</a:t>
            </a:r>
          </a:p>
        </p:txBody>
      </p:sp>
      <p:sp>
        <p:nvSpPr>
          <p:cNvPr id="5" name="日期版面配置區 6"/>
          <p:cNvSpPr>
            <a:spLocks noGrp="1"/>
          </p:cNvSpPr>
          <p:nvPr>
            <p:ph type="dt" sz="half" idx="10"/>
          </p:nvPr>
        </p:nvSpPr>
        <p:spPr/>
        <p:txBody>
          <a:bodyPr/>
          <a:lstStyle>
            <a:lvl1pPr>
              <a:defRPr/>
            </a:lvl1pPr>
          </a:lstStyle>
          <a:p>
            <a:pPr>
              <a:defRPr/>
            </a:pPr>
            <a:fld id="{0D75260A-B093-4910-8C54-DE615C61888D}" type="datetime1">
              <a:rPr lang="zh-TW" altLang="en-US"/>
              <a:pPr>
                <a:defRPr/>
              </a:pPr>
              <a:t>2021/1/10</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30"/>
          <p:cNvSpPr>
            <a:spLocks noGrp="1"/>
          </p:cNvSpPr>
          <p:nvPr>
            <p:ph type="sldNum" sz="quarter" idx="12"/>
          </p:nvPr>
        </p:nvSpPr>
        <p:spPr/>
        <p:txBody>
          <a:bodyPr/>
          <a:lstStyle>
            <a:lvl1pPr>
              <a:defRPr/>
            </a:lvl1pPr>
          </a:lstStyle>
          <a:p>
            <a:pPr>
              <a:defRPr/>
            </a:pPr>
            <a:fld id="{D7BCA64D-E49E-4EEF-B27A-4196B03EF7A1}" type="slidenum">
              <a:rPr lang="zh-TW" altLang="en-US"/>
              <a:pPr>
                <a:defRPr/>
              </a:pPr>
              <a:t>‹#›</a:t>
            </a:fld>
            <a:endParaRPr lang="zh-TW" altLang="en-US"/>
          </a:p>
        </p:txBody>
      </p:sp>
    </p:spTree>
    <p:extLst>
      <p:ext uri="{BB962C8B-B14F-4D97-AF65-F5344CB8AC3E}">
        <p14:creationId xmlns:p14="http://schemas.microsoft.com/office/powerpoint/2010/main" val="342897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0"/>
          <p:cNvSpPr>
            <a:spLocks noGrp="1"/>
          </p:cNvSpPr>
          <p:nvPr>
            <p:ph type="dt" sz="half" idx="10"/>
          </p:nvPr>
        </p:nvSpPr>
        <p:spPr/>
        <p:txBody>
          <a:bodyPr/>
          <a:lstStyle>
            <a:lvl1pPr>
              <a:defRPr/>
            </a:lvl1pPr>
          </a:lstStyle>
          <a:p>
            <a:pPr>
              <a:defRPr/>
            </a:pPr>
            <a:fld id="{6BEC1C87-D33F-4720-A9C0-ADE9A12CE49E}" type="datetime1">
              <a:rPr lang="zh-TW" altLang="en-US"/>
              <a:pPr>
                <a:defRPr/>
              </a:pPr>
              <a:t>2021/1/10</a:t>
            </a:fld>
            <a:endParaRPr lang="zh-TW" altLang="en-US"/>
          </a:p>
        </p:txBody>
      </p:sp>
      <p:sp>
        <p:nvSpPr>
          <p:cNvPr id="5" name="頁尾版面配置區 27"/>
          <p:cNvSpPr>
            <a:spLocks noGrp="1"/>
          </p:cNvSpPr>
          <p:nvPr>
            <p:ph type="ftr" sz="quarter" idx="11"/>
          </p:nvPr>
        </p:nvSpPr>
        <p:spPr/>
        <p:txBody>
          <a:bodyPr/>
          <a:lstStyle>
            <a:lvl1pPr>
              <a:defRPr/>
            </a:lvl1pPr>
          </a:lstStyle>
          <a:p>
            <a:pPr>
              <a:defRPr/>
            </a:pPr>
            <a:endParaRPr lang="zh-TW" altLang="en-US"/>
          </a:p>
        </p:txBody>
      </p:sp>
      <p:sp>
        <p:nvSpPr>
          <p:cNvPr id="6" name="投影片編號版面配置區 4"/>
          <p:cNvSpPr>
            <a:spLocks noGrp="1"/>
          </p:cNvSpPr>
          <p:nvPr>
            <p:ph type="sldNum" sz="quarter" idx="12"/>
          </p:nvPr>
        </p:nvSpPr>
        <p:spPr/>
        <p:txBody>
          <a:bodyPr/>
          <a:lstStyle>
            <a:lvl1pPr>
              <a:defRPr/>
            </a:lvl1pPr>
          </a:lstStyle>
          <a:p>
            <a:pPr>
              <a:defRPr/>
            </a:pPr>
            <a:fld id="{D3373B21-0F9C-4762-A12D-677F0CEB3BAC}" type="slidenum">
              <a:rPr lang="zh-TW" altLang="en-US"/>
              <a:pPr>
                <a:defRPr/>
              </a:pPr>
              <a:t>‹#›</a:t>
            </a:fld>
            <a:endParaRPr lang="zh-TW" altLang="en-US"/>
          </a:p>
        </p:txBody>
      </p:sp>
    </p:spTree>
    <p:extLst>
      <p:ext uri="{BB962C8B-B14F-4D97-AF65-F5344CB8AC3E}">
        <p14:creationId xmlns:p14="http://schemas.microsoft.com/office/powerpoint/2010/main" val="410800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549278"/>
            <a:ext cx="1828800" cy="5851525"/>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57200" y="549278"/>
            <a:ext cx="6248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lvl1pPr>
              <a:defRPr/>
            </a:lvl1pPr>
          </a:lstStyle>
          <a:p>
            <a:pPr>
              <a:defRPr/>
            </a:pPr>
            <a:fld id="{894E5238-7F89-4760-92D7-49CC69DED368}" type="datetime1">
              <a:rPr lang="zh-TW" altLang="en-US"/>
              <a:pPr>
                <a:defRPr/>
              </a:pPr>
              <a:t>2021/1/10</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E51E45E-74C3-4DBD-B585-2455F6C12C0B}" type="slidenum">
              <a:rPr lang="zh-TW" altLang="en-US"/>
              <a:pPr>
                <a:defRPr/>
              </a:pPr>
              <a:t>‹#›</a:t>
            </a:fld>
            <a:endParaRPr lang="zh-TW" altLang="en-US"/>
          </a:p>
        </p:txBody>
      </p:sp>
    </p:spTree>
    <p:extLst>
      <p:ext uri="{BB962C8B-B14F-4D97-AF65-F5344CB8AC3E}">
        <p14:creationId xmlns:p14="http://schemas.microsoft.com/office/powerpoint/2010/main" val="288853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圖片 12" descr="改系名後的系徽small.gif"/>
          <p:cNvPicPr>
            <a:picLocks noChangeAspect="1"/>
          </p:cNvPicPr>
          <p:nvPr/>
        </p:nvPicPr>
        <p:blipFill>
          <a:blip r:embed="rId13" cstate="print">
            <a:lum bright="71000" contrast="-26000"/>
          </a:blip>
          <a:stretch>
            <a:fillRect/>
          </a:stretch>
        </p:blipFill>
        <p:spPr>
          <a:xfrm>
            <a:off x="2218944" y="1438656"/>
            <a:ext cx="5037670" cy="4986528"/>
          </a:xfrm>
          <a:prstGeom prst="rect">
            <a:avLst/>
          </a:prstGeom>
          <a:effectLst>
            <a:softEdge rad="12700"/>
          </a:effectLst>
        </p:spPr>
      </p:pic>
      <p:sp>
        <p:nvSpPr>
          <p:cNvPr id="7" name="直線接點 6"/>
          <p:cNvSpPr>
            <a:spLocks noChangeShapeType="1"/>
          </p:cNvSpPr>
          <p:nvPr/>
        </p:nvSpPr>
        <p:spPr bwMode="auto">
          <a:xfrm>
            <a:off x="514350" y="10509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kumimoji="0" lang="en-US" sz="1350" b="0">
              <a:latin typeface="+mn-lt"/>
              <a:ea typeface="+mn-ea"/>
            </a:endParaRPr>
          </a:p>
        </p:txBody>
      </p:sp>
      <p:sp>
        <p:nvSpPr>
          <p:cNvPr id="1030" name="文字版面配置區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日期版面配置區 10"/>
          <p:cNvSpPr>
            <a:spLocks noGrp="1"/>
          </p:cNvSpPr>
          <p:nvPr>
            <p:ph type="dt" sz="half" idx="2"/>
          </p:nvPr>
        </p:nvSpPr>
        <p:spPr>
          <a:xfrm>
            <a:off x="6477000" y="76202"/>
            <a:ext cx="2514600" cy="288925"/>
          </a:xfrm>
          <a:prstGeom prst="rect">
            <a:avLst/>
          </a:prstGeom>
        </p:spPr>
        <p:txBody>
          <a:bodyPr vert="horz"/>
          <a:lstStyle>
            <a:lvl1pPr algn="l" eaLnBrk="1" fontAlgn="auto" latinLnBrk="0" hangingPunct="1">
              <a:spcBef>
                <a:spcPts val="0"/>
              </a:spcBef>
              <a:spcAft>
                <a:spcPts val="0"/>
              </a:spcAft>
              <a:defRPr kumimoji="0" sz="900" b="0">
                <a:solidFill>
                  <a:schemeClr val="accent1">
                    <a:shade val="75000"/>
                  </a:schemeClr>
                </a:solidFill>
                <a:latin typeface="+mn-lt"/>
                <a:ea typeface="+mn-ea"/>
              </a:defRPr>
            </a:lvl1pPr>
          </a:lstStyle>
          <a:p>
            <a:pPr>
              <a:defRPr/>
            </a:pPr>
            <a:fld id="{3861A68D-9C50-49F8-B8D4-3786E6842E1E}" type="datetime1">
              <a:rPr lang="zh-TW" altLang="en-US"/>
              <a:pPr>
                <a:defRPr/>
              </a:pPr>
              <a:t>2021/1/10</a:t>
            </a:fld>
            <a:endParaRPr lang="zh-TW" altLang="en-US"/>
          </a:p>
        </p:txBody>
      </p:sp>
      <p:sp>
        <p:nvSpPr>
          <p:cNvPr id="28" name="頁尾版面配置區 27"/>
          <p:cNvSpPr>
            <a:spLocks noGrp="1"/>
          </p:cNvSpPr>
          <p:nvPr>
            <p:ph type="ftr" sz="quarter" idx="3"/>
          </p:nvPr>
        </p:nvSpPr>
        <p:spPr>
          <a:xfrm>
            <a:off x="3124200" y="76202"/>
            <a:ext cx="3352800" cy="288925"/>
          </a:xfrm>
          <a:prstGeom prst="rect">
            <a:avLst/>
          </a:prstGeom>
        </p:spPr>
        <p:txBody>
          <a:bodyPr vert="horz"/>
          <a:lstStyle>
            <a:lvl1pPr algn="r" eaLnBrk="1" fontAlgn="auto" latinLnBrk="0" hangingPunct="1">
              <a:spcBef>
                <a:spcPts val="0"/>
              </a:spcBef>
              <a:spcAft>
                <a:spcPts val="0"/>
              </a:spcAft>
              <a:defRPr kumimoji="0" sz="900" b="0">
                <a:solidFill>
                  <a:schemeClr val="accent1">
                    <a:shade val="75000"/>
                  </a:schemeClr>
                </a:solidFill>
                <a:latin typeface="+mn-lt"/>
                <a:ea typeface="+mn-ea"/>
              </a:defRPr>
            </a:lvl1pPr>
          </a:lstStyle>
          <a:p>
            <a:pPr>
              <a:defRPr/>
            </a:pPr>
            <a:endParaRPr lang="zh-TW" altLang="en-US"/>
          </a:p>
        </p:txBody>
      </p:sp>
      <p:sp>
        <p:nvSpPr>
          <p:cNvPr id="5" name="投影片編號版面配置區 4"/>
          <p:cNvSpPr>
            <a:spLocks noGrp="1"/>
          </p:cNvSpPr>
          <p:nvPr>
            <p:ph type="sldNum" sz="quarter" idx="4"/>
          </p:nvPr>
        </p:nvSpPr>
        <p:spPr>
          <a:xfrm>
            <a:off x="8229600" y="6388102"/>
            <a:ext cx="762000" cy="333375"/>
          </a:xfrm>
          <a:prstGeom prst="rect">
            <a:avLst/>
          </a:prstGeom>
        </p:spPr>
        <p:txBody>
          <a:bodyPr vert="horz"/>
          <a:lstStyle>
            <a:lvl1pPr algn="r" eaLnBrk="1" fontAlgn="auto" latinLnBrk="0" hangingPunct="1">
              <a:spcBef>
                <a:spcPts val="0"/>
              </a:spcBef>
              <a:spcAft>
                <a:spcPts val="0"/>
              </a:spcAft>
              <a:defRPr kumimoji="0" sz="1500" b="0" baseline="0">
                <a:solidFill>
                  <a:srgbClr val="C00000"/>
                </a:solidFill>
                <a:latin typeface="Arial" pitchFamily="34" charset="0"/>
                <a:ea typeface="+mn-ea"/>
                <a:cs typeface="Arial" pitchFamily="34" charset="0"/>
              </a:defRPr>
            </a:lvl1pPr>
          </a:lstStyle>
          <a:p>
            <a:pPr>
              <a:defRPr/>
            </a:pPr>
            <a:fld id="{C8ECE27B-C1C9-4660-83C3-DFBC79C4A64D}" type="slidenum">
              <a:rPr lang="zh-TW" altLang="en-US"/>
              <a:pPr>
                <a:defRPr/>
              </a:pPr>
              <a:t>‹#›</a:t>
            </a:fld>
            <a:endParaRPr lang="zh-TW" altLang="en-US"/>
          </a:p>
        </p:txBody>
      </p:sp>
      <p:sp>
        <p:nvSpPr>
          <p:cNvPr id="10" name="標題版面配置區 9"/>
          <p:cNvSpPr>
            <a:spLocks noGrp="1"/>
          </p:cNvSpPr>
          <p:nvPr>
            <p:ph type="title"/>
          </p:nvPr>
        </p:nvSpPr>
        <p:spPr>
          <a:xfrm>
            <a:off x="304800" y="457200"/>
            <a:ext cx="8686800" cy="838200"/>
          </a:xfrm>
          <a:prstGeom prst="rect">
            <a:avLst/>
          </a:prstGeom>
        </p:spPr>
        <p:txBody>
          <a:bodyPr vert="horz" anchor="ctr">
            <a:normAutofit/>
          </a:bodyPr>
          <a:lstStyle/>
          <a:p>
            <a:r>
              <a:rPr lang="zh-TW" altLang="en-US" dirty="0"/>
              <a:t>按一下以編輯母片標題樣式</a:t>
            </a:r>
            <a:endParaRPr lang="en-US" dirty="0"/>
          </a:p>
        </p:txBody>
      </p:sp>
      <p:sp>
        <p:nvSpPr>
          <p:cNvPr id="9" name="直線接點 8"/>
          <p:cNvSpPr>
            <a:spLocks noChangeShapeType="1"/>
          </p:cNvSpPr>
          <p:nvPr/>
        </p:nvSpPr>
        <p:spPr bwMode="auto">
          <a:xfrm>
            <a:off x="514350" y="10509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kumimoji="0" lang="en-US" sz="1350" b="0">
              <a:latin typeface="+mn-lt"/>
              <a:ea typeface="+mn-ea"/>
            </a:endParaRPr>
          </a:p>
        </p:txBody>
      </p:sp>
      <p:sp>
        <p:nvSpPr>
          <p:cNvPr id="12" name="直線接點 11"/>
          <p:cNvSpPr>
            <a:spLocks noChangeShapeType="1"/>
          </p:cNvSpPr>
          <p:nvPr/>
        </p:nvSpPr>
        <p:spPr bwMode="auto">
          <a:xfrm>
            <a:off x="514350" y="105798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kumimoji="0" lang="en-US" sz="1350" b="0">
              <a:latin typeface="+mn-lt"/>
              <a:ea typeface="+mn-ea"/>
            </a:endParaRPr>
          </a:p>
        </p:txBody>
      </p:sp>
      <p:pic>
        <p:nvPicPr>
          <p:cNvPr id="1041" name="圖片 15" descr="pictureglobehm9.gif"/>
          <p:cNvPicPr>
            <a:picLocks noChangeAspect="1"/>
          </p:cNvPicPr>
          <p:nvPr/>
        </p:nvPicPr>
        <p:blipFill>
          <a:blip r:embed="rId14" cstate="print"/>
          <a:srcRect/>
          <a:stretch>
            <a:fillRect/>
          </a:stretch>
        </p:blipFill>
        <p:spPr bwMode="auto">
          <a:xfrm>
            <a:off x="7875588" y="2"/>
            <a:ext cx="1471612" cy="1103313"/>
          </a:xfrm>
          <a:prstGeom prst="rect">
            <a:avLst/>
          </a:prstGeom>
          <a:noFill/>
          <a:ln w="9525">
            <a:noFill/>
            <a:miter lim="800000"/>
            <a:headEnd/>
            <a:tailEnd/>
          </a:ln>
        </p:spPr>
      </p:pic>
      <p:pic>
        <p:nvPicPr>
          <p:cNvPr id="1042" name="圖片 14" descr="ManSurveying.gif"/>
          <p:cNvPicPr>
            <a:picLocks noChangeAspect="1"/>
          </p:cNvPicPr>
          <p:nvPr/>
        </p:nvPicPr>
        <p:blipFill>
          <a:blip r:embed="rId15" cstate="print"/>
          <a:srcRect/>
          <a:stretch>
            <a:fillRect/>
          </a:stretch>
        </p:blipFill>
        <p:spPr bwMode="auto">
          <a:xfrm>
            <a:off x="0" y="5857877"/>
            <a:ext cx="896938" cy="1000125"/>
          </a:xfrm>
          <a:prstGeom prst="rect">
            <a:avLst/>
          </a:prstGeom>
          <a:noFill/>
          <a:ln w="9525">
            <a:noFill/>
            <a:miter lim="800000"/>
            <a:headEnd/>
            <a:tailEnd/>
          </a:ln>
        </p:spPr>
      </p:pic>
    </p:spTree>
    <p:extLst>
      <p:ext uri="{BB962C8B-B14F-4D97-AF65-F5344CB8AC3E}">
        <p14:creationId xmlns:p14="http://schemas.microsoft.com/office/powerpoint/2010/main" val="428293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p:titleStyle>
    <p:bodyStyle>
      <a:lvl1pPr marL="257175" indent="-257175"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1pPr>
      <a:lvl2pPr marL="557213" indent="-214313" algn="l" rtl="0" eaLnBrk="0" fontAlgn="base" hangingPunct="0">
        <a:spcBef>
          <a:spcPct val="20000"/>
        </a:spcBef>
        <a:spcAft>
          <a:spcPct val="0"/>
        </a:spcAft>
        <a:buClr>
          <a:schemeClr val="accent1"/>
        </a:buClr>
        <a:buSzPct val="70000"/>
        <a:buFont typeface="Wingdings 2" pitchFamily="18" charset="2"/>
        <a:buChar char=""/>
        <a:defRPr sz="2100" kern="1200">
          <a:solidFill>
            <a:schemeClr val="tx2"/>
          </a:solidFill>
          <a:latin typeface="+mn-lt"/>
          <a:ea typeface="+mn-ea"/>
          <a:cs typeface="+mn-cs"/>
        </a:defRPr>
      </a:lvl2pPr>
      <a:lvl3pPr marL="857250" indent="-171450" algn="l" rtl="0" eaLnBrk="0" fontAlgn="base" hangingPunct="0">
        <a:spcBef>
          <a:spcPct val="20000"/>
        </a:spcBef>
        <a:spcAft>
          <a:spcPct val="0"/>
        </a:spcAft>
        <a:buClr>
          <a:schemeClr val="accent1"/>
        </a:buClr>
        <a:buSzPct val="70000"/>
        <a:buFont typeface="Wingdings 2" pitchFamily="18" charset="2"/>
        <a:buChar char=""/>
        <a:defRPr sz="1800" kern="1200">
          <a:solidFill>
            <a:schemeClr val="tx2"/>
          </a:solidFill>
          <a:latin typeface="+mn-lt"/>
          <a:ea typeface="+mn-ea"/>
          <a:cs typeface="+mn-cs"/>
        </a:defRPr>
      </a:lvl3pPr>
      <a:lvl4pPr marL="1200150" indent="-171450" algn="l" rtl="0" eaLnBrk="0" fontAlgn="base" hangingPunct="0">
        <a:spcBef>
          <a:spcPct val="20000"/>
        </a:spcBef>
        <a:spcAft>
          <a:spcPct val="0"/>
        </a:spcAft>
        <a:buClr>
          <a:schemeClr val="accent1"/>
        </a:buClr>
        <a:buSzPct val="70000"/>
        <a:buFont typeface="Wingdings 2" pitchFamily="18" charset="2"/>
        <a:buChar char=""/>
        <a:defRPr sz="1500" kern="1200">
          <a:solidFill>
            <a:schemeClr val="tx2"/>
          </a:solidFill>
          <a:latin typeface="+mn-lt"/>
          <a:ea typeface="+mn-ea"/>
          <a:cs typeface="+mn-cs"/>
        </a:defRPr>
      </a:lvl4pPr>
      <a:lvl5pPr marL="1543050" indent="-171450" algn="l" rtl="0" eaLnBrk="0" fontAlgn="base" hangingPunct="0">
        <a:spcBef>
          <a:spcPct val="20000"/>
        </a:spcBef>
        <a:spcAft>
          <a:spcPct val="0"/>
        </a:spcAft>
        <a:buClr>
          <a:schemeClr val="accent1"/>
        </a:buClr>
        <a:buSzPct val="60000"/>
        <a:buFont typeface="Wingdings 2" pitchFamily="18" charset="2"/>
        <a:buChar char=""/>
        <a:defRPr sz="1500" kern="1200">
          <a:solidFill>
            <a:schemeClr val="tx2"/>
          </a:solidFill>
          <a:latin typeface="+mn-lt"/>
          <a:ea typeface="+mn-ea"/>
          <a:cs typeface="+mn-cs"/>
        </a:defRPr>
      </a:lvl5pPr>
      <a:lvl6pPr marL="1885950" indent="-171450" algn="l" rtl="0" eaLnBrk="1" latinLnBrk="0" hangingPunct="1">
        <a:spcBef>
          <a:spcPct val="20000"/>
        </a:spcBef>
        <a:buClr>
          <a:schemeClr val="accent1"/>
        </a:buClr>
        <a:buSzPct val="60000"/>
        <a:buFont typeface="Wingdings 2"/>
        <a:buChar char=""/>
        <a:defRPr kumimoji="0" sz="1350" kern="1200">
          <a:solidFill>
            <a:schemeClr val="tx2"/>
          </a:solidFill>
          <a:latin typeface="+mn-lt"/>
          <a:ea typeface="+mn-ea"/>
          <a:cs typeface="+mn-cs"/>
        </a:defRPr>
      </a:lvl6pPr>
      <a:lvl7pPr marL="2228850" indent="-171450" algn="l" rtl="0" eaLnBrk="1" latinLnBrk="0" hangingPunct="1">
        <a:spcBef>
          <a:spcPct val="20000"/>
        </a:spcBef>
        <a:buClr>
          <a:schemeClr val="accent1"/>
        </a:buClr>
        <a:buSzPct val="60000"/>
        <a:buFont typeface="Wingdings 2"/>
        <a:buChar char=""/>
        <a:defRPr kumimoji="0" sz="1200" kern="1200">
          <a:solidFill>
            <a:schemeClr val="tx2"/>
          </a:solidFill>
          <a:latin typeface="+mn-lt"/>
          <a:ea typeface="+mn-ea"/>
          <a:cs typeface="+mn-cs"/>
        </a:defRPr>
      </a:lvl7pPr>
      <a:lvl8pPr marL="2571750" indent="-171450" algn="l" rtl="0" eaLnBrk="1" latinLnBrk="0" hangingPunct="1">
        <a:spcBef>
          <a:spcPct val="20000"/>
        </a:spcBef>
        <a:buClr>
          <a:schemeClr val="accent1"/>
        </a:buClr>
        <a:buSzPct val="60000"/>
        <a:buFont typeface="Wingdings 2"/>
        <a:buChar char=""/>
        <a:defRPr kumimoji="0" sz="1200" kern="1200" baseline="0">
          <a:solidFill>
            <a:schemeClr val="tx2"/>
          </a:solidFill>
          <a:latin typeface="+mn-lt"/>
          <a:ea typeface="+mn-ea"/>
          <a:cs typeface="+mn-cs"/>
        </a:defRPr>
      </a:lvl8pPr>
      <a:lvl9pPr marL="2914650" indent="-171450" algn="l" rtl="0" eaLnBrk="1" latinLnBrk="0" hangingPunct="1">
        <a:spcBef>
          <a:spcPct val="20000"/>
        </a:spcBef>
        <a:buClr>
          <a:schemeClr val="accent1"/>
        </a:buClr>
        <a:buSzPct val="60000"/>
        <a:buFont typeface="Wingdings 2"/>
        <a:buChar char=""/>
        <a:defRPr kumimoji="0" sz="105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puea45OjGf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副標題 2">
            <a:extLst>
              <a:ext uri="{FF2B5EF4-FFF2-40B4-BE49-F238E27FC236}">
                <a16:creationId xmlns:a16="http://schemas.microsoft.com/office/drawing/2014/main" id="{D6EEA5F5-7276-40A4-950F-1431591CBE46}"/>
              </a:ext>
            </a:extLst>
          </p:cNvPr>
          <p:cNvSpPr txBox="1">
            <a:spLocks/>
          </p:cNvSpPr>
          <p:nvPr/>
        </p:nvSpPr>
        <p:spPr>
          <a:xfrm>
            <a:off x="2450147" y="4041403"/>
            <a:ext cx="5013211" cy="1141851"/>
          </a:xfrm>
          <a:prstGeom prst="rect">
            <a:avLst/>
          </a:prstGeom>
          <a:noFill/>
        </p:spPr>
        <p:txBody>
          <a:bodyPr>
            <a:normAutofit/>
          </a:bodyPr>
          <a:lstStyle>
            <a:lvl1pPr marL="257175" indent="-257175"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1pPr>
            <a:lvl2pPr marL="557213" indent="-214313" algn="l" rtl="0" eaLnBrk="0" fontAlgn="base" hangingPunct="0">
              <a:spcBef>
                <a:spcPct val="20000"/>
              </a:spcBef>
              <a:spcAft>
                <a:spcPct val="0"/>
              </a:spcAft>
              <a:buClr>
                <a:schemeClr val="accent1"/>
              </a:buClr>
              <a:buSzPct val="70000"/>
              <a:buFont typeface="Wingdings 2" pitchFamily="18" charset="2"/>
              <a:buChar char=""/>
              <a:defRPr sz="2100" kern="1200">
                <a:solidFill>
                  <a:schemeClr val="tx2"/>
                </a:solidFill>
                <a:latin typeface="+mn-lt"/>
                <a:ea typeface="+mn-ea"/>
                <a:cs typeface="+mn-cs"/>
              </a:defRPr>
            </a:lvl2pPr>
            <a:lvl3pPr marL="857250" indent="-171450" algn="l" rtl="0" eaLnBrk="0" fontAlgn="base" hangingPunct="0">
              <a:spcBef>
                <a:spcPct val="20000"/>
              </a:spcBef>
              <a:spcAft>
                <a:spcPct val="0"/>
              </a:spcAft>
              <a:buClr>
                <a:schemeClr val="accent1"/>
              </a:buClr>
              <a:buSzPct val="70000"/>
              <a:buFont typeface="Wingdings 2" pitchFamily="18" charset="2"/>
              <a:buChar char=""/>
              <a:defRPr sz="1800" kern="1200">
                <a:solidFill>
                  <a:schemeClr val="tx2"/>
                </a:solidFill>
                <a:latin typeface="+mn-lt"/>
                <a:ea typeface="+mn-ea"/>
                <a:cs typeface="+mn-cs"/>
              </a:defRPr>
            </a:lvl3pPr>
            <a:lvl4pPr marL="1200150" indent="-171450" algn="l" rtl="0" eaLnBrk="0" fontAlgn="base" hangingPunct="0">
              <a:spcBef>
                <a:spcPct val="20000"/>
              </a:spcBef>
              <a:spcAft>
                <a:spcPct val="0"/>
              </a:spcAft>
              <a:buClr>
                <a:schemeClr val="accent1"/>
              </a:buClr>
              <a:buSzPct val="70000"/>
              <a:buFont typeface="Wingdings 2" pitchFamily="18" charset="2"/>
              <a:buChar char=""/>
              <a:defRPr sz="1500" kern="1200">
                <a:solidFill>
                  <a:schemeClr val="tx2"/>
                </a:solidFill>
                <a:latin typeface="+mn-lt"/>
                <a:ea typeface="+mn-ea"/>
                <a:cs typeface="+mn-cs"/>
              </a:defRPr>
            </a:lvl4pPr>
            <a:lvl5pPr marL="1543050" indent="-171450" algn="l" rtl="0" eaLnBrk="0" fontAlgn="base" hangingPunct="0">
              <a:spcBef>
                <a:spcPct val="20000"/>
              </a:spcBef>
              <a:spcAft>
                <a:spcPct val="0"/>
              </a:spcAft>
              <a:buClr>
                <a:schemeClr val="accent1"/>
              </a:buClr>
              <a:buSzPct val="60000"/>
              <a:buFont typeface="Wingdings 2" pitchFamily="18" charset="2"/>
              <a:buChar char=""/>
              <a:defRPr sz="1500" kern="1200">
                <a:solidFill>
                  <a:schemeClr val="tx2"/>
                </a:solidFill>
                <a:latin typeface="+mn-lt"/>
                <a:ea typeface="+mn-ea"/>
                <a:cs typeface="+mn-cs"/>
              </a:defRPr>
            </a:lvl5pPr>
            <a:lvl6pPr marL="1885950" indent="-171450" algn="l" rtl="0" eaLnBrk="1" latinLnBrk="0" hangingPunct="1">
              <a:spcBef>
                <a:spcPct val="20000"/>
              </a:spcBef>
              <a:buClr>
                <a:schemeClr val="accent1"/>
              </a:buClr>
              <a:buSzPct val="60000"/>
              <a:buFont typeface="Wingdings 2"/>
              <a:buChar char=""/>
              <a:defRPr kumimoji="0" sz="1350" kern="1200">
                <a:solidFill>
                  <a:schemeClr val="tx2"/>
                </a:solidFill>
                <a:latin typeface="+mn-lt"/>
                <a:ea typeface="+mn-ea"/>
                <a:cs typeface="+mn-cs"/>
              </a:defRPr>
            </a:lvl6pPr>
            <a:lvl7pPr marL="2228850" indent="-171450" algn="l" rtl="0" eaLnBrk="1" latinLnBrk="0" hangingPunct="1">
              <a:spcBef>
                <a:spcPct val="20000"/>
              </a:spcBef>
              <a:buClr>
                <a:schemeClr val="accent1"/>
              </a:buClr>
              <a:buSzPct val="60000"/>
              <a:buFont typeface="Wingdings 2"/>
              <a:buChar char=""/>
              <a:defRPr kumimoji="0" sz="1200" kern="1200">
                <a:solidFill>
                  <a:schemeClr val="tx2"/>
                </a:solidFill>
                <a:latin typeface="+mn-lt"/>
                <a:ea typeface="+mn-ea"/>
                <a:cs typeface="+mn-cs"/>
              </a:defRPr>
            </a:lvl7pPr>
            <a:lvl8pPr marL="2571750" indent="-171450" algn="l" rtl="0" eaLnBrk="1" latinLnBrk="0" hangingPunct="1">
              <a:spcBef>
                <a:spcPct val="20000"/>
              </a:spcBef>
              <a:buClr>
                <a:schemeClr val="accent1"/>
              </a:buClr>
              <a:buSzPct val="60000"/>
              <a:buFont typeface="Wingdings 2"/>
              <a:buChar char=""/>
              <a:defRPr kumimoji="0" sz="1200" kern="1200" baseline="0">
                <a:solidFill>
                  <a:schemeClr val="tx2"/>
                </a:solidFill>
                <a:latin typeface="+mn-lt"/>
                <a:ea typeface="+mn-ea"/>
                <a:cs typeface="+mn-cs"/>
              </a:defRPr>
            </a:lvl8pPr>
            <a:lvl9pPr marL="2914650" indent="-171450" algn="l" rtl="0" eaLnBrk="1" latinLnBrk="0" hangingPunct="1">
              <a:spcBef>
                <a:spcPct val="20000"/>
              </a:spcBef>
              <a:buClr>
                <a:schemeClr val="accent1"/>
              </a:buClr>
              <a:buSzPct val="60000"/>
              <a:buFont typeface="Wingdings 2"/>
              <a:buChar char=""/>
              <a:defRPr kumimoji="0" sz="1050" kern="1200" baseline="0">
                <a:solidFill>
                  <a:schemeClr val="tx2"/>
                </a:solidFill>
                <a:latin typeface="+mn-lt"/>
                <a:ea typeface="+mn-ea"/>
                <a:cs typeface="+mn-cs"/>
              </a:defRPr>
            </a:lvl9pPr>
          </a:lstStyle>
          <a:p>
            <a:pPr algn="ctr"/>
            <a:r>
              <a:rPr lang="zh-TW" altLang="en-US" sz="2800" dirty="0">
                <a:solidFill>
                  <a:srgbClr val="080808"/>
                </a:solidFill>
              </a:rPr>
              <a:t>組員：</a:t>
            </a:r>
            <a:endParaRPr lang="en-US" altLang="zh-TW" sz="2800" dirty="0">
              <a:solidFill>
                <a:srgbClr val="080808"/>
              </a:solidFill>
            </a:endParaRPr>
          </a:p>
          <a:p>
            <a:pPr marL="0" indent="0">
              <a:buNone/>
            </a:pPr>
            <a:r>
              <a:rPr lang="zh-TW" altLang="en-US" sz="2800" dirty="0">
                <a:solidFill>
                  <a:srgbClr val="080808"/>
                </a:solidFill>
              </a:rPr>
              <a:t>郭益誠、余振揚、張尼瀅</a:t>
            </a:r>
          </a:p>
        </p:txBody>
      </p:sp>
      <p:sp>
        <p:nvSpPr>
          <p:cNvPr id="6" name="標題 1">
            <a:extLst>
              <a:ext uri="{FF2B5EF4-FFF2-40B4-BE49-F238E27FC236}">
                <a16:creationId xmlns:a16="http://schemas.microsoft.com/office/drawing/2014/main" id="{478348A2-4F3C-41E6-93CF-44EDC15FDABD}"/>
              </a:ext>
            </a:extLst>
          </p:cNvPr>
          <p:cNvSpPr txBox="1">
            <a:spLocks/>
          </p:cNvSpPr>
          <p:nvPr/>
        </p:nvSpPr>
        <p:spPr>
          <a:xfrm>
            <a:off x="1680642" y="1612132"/>
            <a:ext cx="5782716" cy="2150719"/>
          </a:xfrm>
          <a:prstGeom prst="rect">
            <a:avLst/>
          </a:prstGeom>
          <a:noFill/>
        </p:spPr>
        <p:txBody>
          <a:bodyPr anchor="ctr">
            <a:normAutofit/>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6000" dirty="0">
                <a:solidFill>
                  <a:srgbClr val="080808"/>
                </a:solidFill>
              </a:rPr>
              <a:t>行動裝置第八組</a:t>
            </a:r>
            <a:br>
              <a:rPr lang="en-US" altLang="zh-TW" sz="6000" dirty="0">
                <a:solidFill>
                  <a:srgbClr val="080808"/>
                </a:solidFill>
              </a:rPr>
            </a:br>
            <a:r>
              <a:rPr lang="en-US" altLang="zh-TW" sz="6000" dirty="0">
                <a:solidFill>
                  <a:srgbClr val="080808"/>
                </a:solidFill>
              </a:rPr>
              <a:t>NCKU</a:t>
            </a:r>
            <a:r>
              <a:rPr lang="zh-TW" altLang="en-US" sz="6000" dirty="0">
                <a:solidFill>
                  <a:srgbClr val="080808"/>
                </a:solidFill>
              </a:rPr>
              <a:t> </a:t>
            </a:r>
            <a:r>
              <a:rPr lang="en-US" altLang="zh-TW" sz="6000" dirty="0">
                <a:solidFill>
                  <a:srgbClr val="080808"/>
                </a:solidFill>
              </a:rPr>
              <a:t>GUARD</a:t>
            </a:r>
            <a:endParaRPr lang="zh-TW" altLang="en-US" sz="6000" dirty="0">
              <a:solidFill>
                <a:srgbClr val="08080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4" name="標題 1">
            <a:extLst>
              <a:ext uri="{FF2B5EF4-FFF2-40B4-BE49-F238E27FC236}">
                <a16:creationId xmlns:a16="http://schemas.microsoft.com/office/drawing/2014/main" id="{FD5AD2ED-47B3-410F-AFDF-0C6C675F4CCF}"/>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圖片 4">
            <a:extLst>
              <a:ext uri="{FF2B5EF4-FFF2-40B4-BE49-F238E27FC236}">
                <a16:creationId xmlns:a16="http://schemas.microsoft.com/office/drawing/2014/main" id="{4E245BF2-F997-43DF-A6BB-1216EB3C1C74}"/>
              </a:ext>
            </a:extLst>
          </p:cNvPr>
          <p:cNvPicPr>
            <a:picLocks noChangeAspect="1"/>
          </p:cNvPicPr>
          <p:nvPr/>
        </p:nvPicPr>
        <p:blipFill>
          <a:blip r:embed="rId3"/>
          <a:stretch>
            <a:fillRect/>
          </a:stretch>
        </p:blipFill>
        <p:spPr>
          <a:xfrm>
            <a:off x="3969707" y="1148079"/>
            <a:ext cx="4923756" cy="2700254"/>
          </a:xfrm>
          <a:prstGeom prst="rect">
            <a:avLst/>
          </a:prstGeom>
        </p:spPr>
      </p:pic>
      <p:pic>
        <p:nvPicPr>
          <p:cNvPr id="6" name="圖片 5">
            <a:extLst>
              <a:ext uri="{FF2B5EF4-FFF2-40B4-BE49-F238E27FC236}">
                <a16:creationId xmlns:a16="http://schemas.microsoft.com/office/drawing/2014/main" id="{379CDAC3-1BEB-4DB8-A121-1017F16D1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509" y="1149724"/>
            <a:ext cx="2501637" cy="5143500"/>
          </a:xfrm>
          <a:prstGeom prst="rect">
            <a:avLst/>
          </a:prstGeom>
        </p:spPr>
      </p:pic>
      <p:cxnSp>
        <p:nvCxnSpPr>
          <p:cNvPr id="8" name="直線單箭頭接點 7">
            <a:extLst>
              <a:ext uri="{FF2B5EF4-FFF2-40B4-BE49-F238E27FC236}">
                <a16:creationId xmlns:a16="http://schemas.microsoft.com/office/drawing/2014/main" id="{8953F75E-39F2-4A74-A868-B4928E639EDE}"/>
              </a:ext>
            </a:extLst>
          </p:cNvPr>
          <p:cNvCxnSpPr>
            <a:cxnSpLocks/>
          </p:cNvCxnSpPr>
          <p:nvPr/>
        </p:nvCxnSpPr>
        <p:spPr>
          <a:xfrm flipH="1">
            <a:off x="2507531" y="3307080"/>
            <a:ext cx="5250729" cy="4353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文字方塊 8">
            <a:extLst>
              <a:ext uri="{FF2B5EF4-FFF2-40B4-BE49-F238E27FC236}">
                <a16:creationId xmlns:a16="http://schemas.microsoft.com/office/drawing/2014/main" id="{006ED225-5F6D-4D04-9E9B-1B24112EA715}"/>
              </a:ext>
            </a:extLst>
          </p:cNvPr>
          <p:cNvSpPr txBox="1"/>
          <p:nvPr/>
        </p:nvSpPr>
        <p:spPr>
          <a:xfrm>
            <a:off x="4038691" y="4105484"/>
            <a:ext cx="461234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dirty="0"/>
              <a:t>小明按</a:t>
            </a:r>
            <a:r>
              <a:rPr lang="en-US" altLang="zh-TW" dirty="0" err="1"/>
              <a:t>ListView</a:t>
            </a:r>
            <a:r>
              <a:rPr lang="zh-TW" altLang="en-US" dirty="0"/>
              <a:t>接單</a:t>
            </a:r>
          </a:p>
        </p:txBody>
      </p:sp>
    </p:spTree>
    <p:extLst>
      <p:ext uri="{BB962C8B-B14F-4D97-AF65-F5344CB8AC3E}">
        <p14:creationId xmlns:p14="http://schemas.microsoft.com/office/powerpoint/2010/main" val="34081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4" name="標題 1">
            <a:extLst>
              <a:ext uri="{FF2B5EF4-FFF2-40B4-BE49-F238E27FC236}">
                <a16:creationId xmlns:a16="http://schemas.microsoft.com/office/drawing/2014/main" id="{7C874A93-59EB-4D00-BD9D-9A9333278103}"/>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圖片 4">
            <a:extLst>
              <a:ext uri="{FF2B5EF4-FFF2-40B4-BE49-F238E27FC236}">
                <a16:creationId xmlns:a16="http://schemas.microsoft.com/office/drawing/2014/main" id="{4723717B-5F7F-417E-89A4-694029EA9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107" y="1149724"/>
            <a:ext cx="2501637" cy="5143500"/>
          </a:xfrm>
          <a:prstGeom prst="rect">
            <a:avLst/>
          </a:prstGeom>
        </p:spPr>
      </p:pic>
      <p:pic>
        <p:nvPicPr>
          <p:cNvPr id="6" name="圖片 5">
            <a:extLst>
              <a:ext uri="{FF2B5EF4-FFF2-40B4-BE49-F238E27FC236}">
                <a16:creationId xmlns:a16="http://schemas.microsoft.com/office/drawing/2014/main" id="{FFFB71E2-E772-40AE-A891-5FB296D6AE49}"/>
              </a:ext>
            </a:extLst>
          </p:cNvPr>
          <p:cNvPicPr>
            <a:picLocks noChangeAspect="1"/>
          </p:cNvPicPr>
          <p:nvPr/>
        </p:nvPicPr>
        <p:blipFill>
          <a:blip r:embed="rId4"/>
          <a:stretch>
            <a:fillRect/>
          </a:stretch>
        </p:blipFill>
        <p:spPr>
          <a:xfrm>
            <a:off x="4008211" y="1148079"/>
            <a:ext cx="4923756" cy="2700254"/>
          </a:xfrm>
          <a:prstGeom prst="rect">
            <a:avLst/>
          </a:prstGeom>
        </p:spPr>
      </p:pic>
      <p:cxnSp>
        <p:nvCxnSpPr>
          <p:cNvPr id="8" name="直線單箭頭接點 7">
            <a:extLst>
              <a:ext uri="{FF2B5EF4-FFF2-40B4-BE49-F238E27FC236}">
                <a16:creationId xmlns:a16="http://schemas.microsoft.com/office/drawing/2014/main" id="{C634AF76-5828-4A39-B4AB-D7E74B363C21}"/>
              </a:ext>
            </a:extLst>
          </p:cNvPr>
          <p:cNvCxnSpPr>
            <a:cxnSpLocks/>
          </p:cNvCxnSpPr>
          <p:nvPr/>
        </p:nvCxnSpPr>
        <p:spPr>
          <a:xfrm flipH="1">
            <a:off x="1828800" y="3100388"/>
            <a:ext cx="6022182" cy="249913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文字方塊 8">
            <a:extLst>
              <a:ext uri="{FF2B5EF4-FFF2-40B4-BE49-F238E27FC236}">
                <a16:creationId xmlns:a16="http://schemas.microsoft.com/office/drawing/2014/main" id="{0E7831A6-ADBB-43C7-A35A-57EE51F63119}"/>
              </a:ext>
            </a:extLst>
          </p:cNvPr>
          <p:cNvSpPr txBox="1"/>
          <p:nvPr/>
        </p:nvSpPr>
        <p:spPr>
          <a:xfrm>
            <a:off x="5138878" y="4260166"/>
            <a:ext cx="315501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dirty="0"/>
              <a:t>小明接單 </a:t>
            </a:r>
            <a:r>
              <a:rPr lang="en-US" altLang="zh-TW" dirty="0"/>
              <a:t>: </a:t>
            </a:r>
          </a:p>
          <a:p>
            <a:r>
              <a:rPr lang="zh-TW" altLang="en-US" dirty="0"/>
              <a:t>雙方再自行開</a:t>
            </a:r>
            <a:r>
              <a:rPr lang="en-US" altLang="zh-TW" dirty="0"/>
              <a:t>Socket</a:t>
            </a:r>
            <a:r>
              <a:rPr lang="zh-TW" altLang="en-US" dirty="0"/>
              <a:t>做連線</a:t>
            </a:r>
          </a:p>
        </p:txBody>
      </p:sp>
    </p:spTree>
    <p:extLst>
      <p:ext uri="{BB962C8B-B14F-4D97-AF65-F5344CB8AC3E}">
        <p14:creationId xmlns:p14="http://schemas.microsoft.com/office/powerpoint/2010/main" val="78715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4" name="標題 1">
            <a:extLst>
              <a:ext uri="{FF2B5EF4-FFF2-40B4-BE49-F238E27FC236}">
                <a16:creationId xmlns:a16="http://schemas.microsoft.com/office/drawing/2014/main" id="{B29196A4-C659-482D-8C3B-EDE455A24FBA}"/>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圖片 4">
            <a:extLst>
              <a:ext uri="{FF2B5EF4-FFF2-40B4-BE49-F238E27FC236}">
                <a16:creationId xmlns:a16="http://schemas.microsoft.com/office/drawing/2014/main" id="{796E3695-23AB-44C0-AC9F-C337D1F18C26}"/>
              </a:ext>
            </a:extLst>
          </p:cNvPr>
          <p:cNvPicPr>
            <a:picLocks noChangeAspect="1"/>
          </p:cNvPicPr>
          <p:nvPr/>
        </p:nvPicPr>
        <p:blipFill>
          <a:blip r:embed="rId3"/>
          <a:stretch>
            <a:fillRect/>
          </a:stretch>
        </p:blipFill>
        <p:spPr>
          <a:xfrm>
            <a:off x="4728925" y="1235485"/>
            <a:ext cx="4233520" cy="2321719"/>
          </a:xfrm>
          <a:prstGeom prst="rect">
            <a:avLst/>
          </a:prstGeom>
        </p:spPr>
      </p:pic>
      <p:sp>
        <p:nvSpPr>
          <p:cNvPr id="6" name="文字方塊 5">
            <a:extLst>
              <a:ext uri="{FF2B5EF4-FFF2-40B4-BE49-F238E27FC236}">
                <a16:creationId xmlns:a16="http://schemas.microsoft.com/office/drawing/2014/main" id="{13637553-6E5A-426B-A5FB-384DCE0E5996}"/>
              </a:ext>
            </a:extLst>
          </p:cNvPr>
          <p:cNvSpPr txBox="1"/>
          <p:nvPr/>
        </p:nvSpPr>
        <p:spPr>
          <a:xfrm>
            <a:off x="500365" y="1328795"/>
            <a:ext cx="315501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dirty="0"/>
              <a:t>小明接單 </a:t>
            </a:r>
            <a:r>
              <a:rPr lang="en-US" altLang="zh-TW" dirty="0"/>
              <a:t>: </a:t>
            </a:r>
          </a:p>
          <a:p>
            <a:r>
              <a:rPr lang="zh-TW" altLang="en-US" dirty="0"/>
              <a:t>雙方再自行開</a:t>
            </a:r>
            <a:r>
              <a:rPr lang="en-US" altLang="zh-TW" dirty="0"/>
              <a:t>Socket</a:t>
            </a:r>
            <a:r>
              <a:rPr lang="zh-TW" altLang="en-US" dirty="0"/>
              <a:t>做連線</a:t>
            </a:r>
          </a:p>
        </p:txBody>
      </p:sp>
      <p:cxnSp>
        <p:nvCxnSpPr>
          <p:cNvPr id="8" name="直線單箭頭接點 7">
            <a:extLst>
              <a:ext uri="{FF2B5EF4-FFF2-40B4-BE49-F238E27FC236}">
                <a16:creationId xmlns:a16="http://schemas.microsoft.com/office/drawing/2014/main" id="{D0C68F9F-2F22-4B7F-BAE9-ADA9BD16705F}"/>
              </a:ext>
            </a:extLst>
          </p:cNvPr>
          <p:cNvCxnSpPr>
            <a:cxnSpLocks/>
            <a:endCxn id="10" idx="6"/>
          </p:cNvCxnSpPr>
          <p:nvPr/>
        </p:nvCxnSpPr>
        <p:spPr>
          <a:xfrm flipH="1" flipV="1">
            <a:off x="2884395" y="2765053"/>
            <a:ext cx="2147090" cy="1966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6370BD8F-4023-4D6A-9E52-F334CF573602}"/>
              </a:ext>
            </a:extLst>
          </p:cNvPr>
          <p:cNvCxnSpPr>
            <a:cxnSpLocks/>
            <a:endCxn id="11" idx="6"/>
          </p:cNvCxnSpPr>
          <p:nvPr/>
        </p:nvCxnSpPr>
        <p:spPr>
          <a:xfrm flipH="1">
            <a:off x="2581836" y="3197120"/>
            <a:ext cx="5475044" cy="17519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91D76678-FA8D-4650-B07C-885039CF29FA}"/>
              </a:ext>
            </a:extLst>
          </p:cNvPr>
          <p:cNvSpPr/>
          <p:nvPr/>
        </p:nvSpPr>
        <p:spPr>
          <a:xfrm>
            <a:off x="551330" y="2101104"/>
            <a:ext cx="2333065" cy="13278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1" name="橢圓 10">
            <a:extLst>
              <a:ext uri="{FF2B5EF4-FFF2-40B4-BE49-F238E27FC236}">
                <a16:creationId xmlns:a16="http://schemas.microsoft.com/office/drawing/2014/main" id="{EFB68E74-774D-43E7-9261-4F71E9CB3E3A}"/>
              </a:ext>
            </a:extLst>
          </p:cNvPr>
          <p:cNvSpPr/>
          <p:nvPr/>
        </p:nvSpPr>
        <p:spPr>
          <a:xfrm>
            <a:off x="632012" y="4415113"/>
            <a:ext cx="1949824" cy="10679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Client</a:t>
            </a:r>
            <a:endParaRPr lang="zh-TW" altLang="en-US" sz="2400" dirty="0">
              <a:solidFill>
                <a:schemeClr val="tx1"/>
              </a:solidFill>
            </a:endParaRPr>
          </a:p>
        </p:txBody>
      </p:sp>
      <p:sp>
        <p:nvSpPr>
          <p:cNvPr id="12" name="文字方塊 11">
            <a:extLst>
              <a:ext uri="{FF2B5EF4-FFF2-40B4-BE49-F238E27FC236}">
                <a16:creationId xmlns:a16="http://schemas.microsoft.com/office/drawing/2014/main" id="{D914AB4D-A263-4D58-ACA1-02FA9CA62130}"/>
              </a:ext>
            </a:extLst>
          </p:cNvPr>
          <p:cNvSpPr txBox="1"/>
          <p:nvPr/>
        </p:nvSpPr>
        <p:spPr>
          <a:xfrm>
            <a:off x="1190923" y="2523134"/>
            <a:ext cx="1136276" cy="461665"/>
          </a:xfrm>
          <a:prstGeom prst="rect">
            <a:avLst/>
          </a:prstGeom>
          <a:noFill/>
        </p:spPr>
        <p:txBody>
          <a:bodyPr wrap="square" rtlCol="0">
            <a:spAutoFit/>
          </a:bodyPr>
          <a:lstStyle/>
          <a:p>
            <a:r>
              <a:rPr lang="en-US" altLang="zh-TW" sz="2400" dirty="0"/>
              <a:t>Server</a:t>
            </a:r>
            <a:endParaRPr lang="zh-TW" altLang="en-US" sz="2400" dirty="0"/>
          </a:p>
        </p:txBody>
      </p:sp>
    </p:spTree>
    <p:extLst>
      <p:ext uri="{BB962C8B-B14F-4D97-AF65-F5344CB8AC3E}">
        <p14:creationId xmlns:p14="http://schemas.microsoft.com/office/powerpoint/2010/main" val="350661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4" name="標題 1">
            <a:extLst>
              <a:ext uri="{FF2B5EF4-FFF2-40B4-BE49-F238E27FC236}">
                <a16:creationId xmlns:a16="http://schemas.microsoft.com/office/drawing/2014/main" id="{D310842D-72CE-4D12-A0C3-13CA791B4950}"/>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文字方塊 4">
            <a:extLst>
              <a:ext uri="{FF2B5EF4-FFF2-40B4-BE49-F238E27FC236}">
                <a16:creationId xmlns:a16="http://schemas.microsoft.com/office/drawing/2014/main" id="{27A66541-91D7-4285-A770-6304268EE4BE}"/>
              </a:ext>
            </a:extLst>
          </p:cNvPr>
          <p:cNvSpPr txBox="1"/>
          <p:nvPr/>
        </p:nvSpPr>
        <p:spPr>
          <a:xfrm>
            <a:off x="341221" y="1148079"/>
            <a:ext cx="315501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dirty="0"/>
              <a:t>小明接單 </a:t>
            </a:r>
            <a:r>
              <a:rPr lang="en-US" altLang="zh-TW" dirty="0"/>
              <a:t>: </a:t>
            </a:r>
          </a:p>
          <a:p>
            <a:r>
              <a:rPr lang="zh-TW" altLang="en-US" dirty="0"/>
              <a:t>雙方再自行開</a:t>
            </a:r>
            <a:r>
              <a:rPr lang="en-US" altLang="zh-TW" dirty="0"/>
              <a:t>Socket</a:t>
            </a:r>
            <a:r>
              <a:rPr lang="zh-TW" altLang="en-US" dirty="0"/>
              <a:t>做連線</a:t>
            </a:r>
          </a:p>
        </p:txBody>
      </p:sp>
      <p:sp>
        <p:nvSpPr>
          <p:cNvPr id="6" name="橢圓 5">
            <a:extLst>
              <a:ext uri="{FF2B5EF4-FFF2-40B4-BE49-F238E27FC236}">
                <a16:creationId xmlns:a16="http://schemas.microsoft.com/office/drawing/2014/main" id="{3610ED70-3B9A-4649-A565-69B6B603A924}"/>
              </a:ext>
            </a:extLst>
          </p:cNvPr>
          <p:cNvSpPr/>
          <p:nvPr/>
        </p:nvSpPr>
        <p:spPr>
          <a:xfrm>
            <a:off x="6239436" y="2217084"/>
            <a:ext cx="2333065" cy="13278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700" dirty="0">
                <a:solidFill>
                  <a:schemeClr val="tx1"/>
                </a:solidFill>
              </a:rPr>
              <a:t>Server</a:t>
            </a:r>
            <a:endParaRPr lang="zh-TW" altLang="en-US" sz="2700" dirty="0">
              <a:solidFill>
                <a:schemeClr val="tx1"/>
              </a:solidFill>
            </a:endParaRPr>
          </a:p>
        </p:txBody>
      </p:sp>
      <p:sp>
        <p:nvSpPr>
          <p:cNvPr id="8" name="橢圓 7">
            <a:extLst>
              <a:ext uri="{FF2B5EF4-FFF2-40B4-BE49-F238E27FC236}">
                <a16:creationId xmlns:a16="http://schemas.microsoft.com/office/drawing/2014/main" id="{4268329E-2D06-45A8-B8A9-1F3BA7310A91}"/>
              </a:ext>
            </a:extLst>
          </p:cNvPr>
          <p:cNvSpPr/>
          <p:nvPr/>
        </p:nvSpPr>
        <p:spPr>
          <a:xfrm>
            <a:off x="638736" y="2361075"/>
            <a:ext cx="1949824" cy="10679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Client</a:t>
            </a:r>
            <a:endParaRPr lang="zh-TW" altLang="en-US" sz="2400" dirty="0">
              <a:solidFill>
                <a:schemeClr val="tx1"/>
              </a:solidFill>
            </a:endParaRPr>
          </a:p>
        </p:txBody>
      </p:sp>
      <p:cxnSp>
        <p:nvCxnSpPr>
          <p:cNvPr id="9" name="直線單箭頭接點 8">
            <a:extLst>
              <a:ext uri="{FF2B5EF4-FFF2-40B4-BE49-F238E27FC236}">
                <a16:creationId xmlns:a16="http://schemas.microsoft.com/office/drawing/2014/main" id="{3E411B76-BACC-4F92-AD8A-EB7607CB632F}"/>
              </a:ext>
            </a:extLst>
          </p:cNvPr>
          <p:cNvCxnSpPr>
            <a:stCxn id="8" idx="6"/>
          </p:cNvCxnSpPr>
          <p:nvPr/>
        </p:nvCxnSpPr>
        <p:spPr>
          <a:xfrm flipV="1">
            <a:off x="2588560" y="2881032"/>
            <a:ext cx="3650876" cy="14006"/>
          </a:xfrm>
          <a:prstGeom prst="straightConnector1">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矩形: 圓角 9">
            <a:extLst>
              <a:ext uri="{FF2B5EF4-FFF2-40B4-BE49-F238E27FC236}">
                <a16:creationId xmlns:a16="http://schemas.microsoft.com/office/drawing/2014/main" id="{050B3C51-AAEB-477A-8806-21F3E2C6B60A}"/>
              </a:ext>
            </a:extLst>
          </p:cNvPr>
          <p:cNvSpPr/>
          <p:nvPr/>
        </p:nvSpPr>
        <p:spPr>
          <a:xfrm>
            <a:off x="3496236" y="2638985"/>
            <a:ext cx="1707776" cy="551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互相傳遞 </a:t>
            </a:r>
            <a:r>
              <a:rPr lang="en-US" altLang="zh-TW" sz="1350" dirty="0"/>
              <a:t>(</a:t>
            </a:r>
            <a:r>
              <a:rPr lang="en-US" altLang="zh-TW" sz="1350" dirty="0" err="1"/>
              <a:t>Lat,Lng</a:t>
            </a:r>
            <a:r>
              <a:rPr lang="en-US" altLang="zh-TW" sz="1350" dirty="0"/>
              <a:t>)</a:t>
            </a:r>
            <a:endParaRPr lang="zh-TW" altLang="en-US" sz="1350" dirty="0"/>
          </a:p>
        </p:txBody>
      </p:sp>
      <p:pic>
        <p:nvPicPr>
          <p:cNvPr id="11" name="圖片 10">
            <a:extLst>
              <a:ext uri="{FF2B5EF4-FFF2-40B4-BE49-F238E27FC236}">
                <a16:creationId xmlns:a16="http://schemas.microsoft.com/office/drawing/2014/main" id="{8E28ED18-CF00-44BC-A22B-E1ED47013C2E}"/>
              </a:ext>
            </a:extLst>
          </p:cNvPr>
          <p:cNvPicPr>
            <a:picLocks noChangeAspect="1"/>
          </p:cNvPicPr>
          <p:nvPr/>
        </p:nvPicPr>
        <p:blipFill>
          <a:blip r:embed="rId3"/>
          <a:stretch>
            <a:fillRect/>
          </a:stretch>
        </p:blipFill>
        <p:spPr>
          <a:xfrm>
            <a:off x="6786622" y="3719792"/>
            <a:ext cx="1238690" cy="2088174"/>
          </a:xfrm>
          <a:prstGeom prst="rect">
            <a:avLst/>
          </a:prstGeom>
        </p:spPr>
      </p:pic>
      <p:pic>
        <p:nvPicPr>
          <p:cNvPr id="12" name="圖片 11">
            <a:extLst>
              <a:ext uri="{FF2B5EF4-FFF2-40B4-BE49-F238E27FC236}">
                <a16:creationId xmlns:a16="http://schemas.microsoft.com/office/drawing/2014/main" id="{FBFAE14B-5104-464F-81E3-CE71B853EEB2}"/>
              </a:ext>
            </a:extLst>
          </p:cNvPr>
          <p:cNvPicPr>
            <a:picLocks noChangeAspect="1"/>
          </p:cNvPicPr>
          <p:nvPr/>
        </p:nvPicPr>
        <p:blipFill>
          <a:blip r:embed="rId3"/>
          <a:stretch>
            <a:fillRect/>
          </a:stretch>
        </p:blipFill>
        <p:spPr>
          <a:xfrm>
            <a:off x="994302" y="3719792"/>
            <a:ext cx="1238690" cy="2088174"/>
          </a:xfrm>
          <a:prstGeom prst="rect">
            <a:avLst/>
          </a:prstGeom>
        </p:spPr>
      </p:pic>
    </p:spTree>
    <p:extLst>
      <p:ext uri="{BB962C8B-B14F-4D97-AF65-F5344CB8AC3E}">
        <p14:creationId xmlns:p14="http://schemas.microsoft.com/office/powerpoint/2010/main" val="202685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B7D7970-C72B-4B4B-8DCD-E99DFD08A831}"/>
              </a:ext>
            </a:extLst>
          </p:cNvPr>
          <p:cNvPicPr>
            <a:picLocks noChangeAspect="1"/>
          </p:cNvPicPr>
          <p:nvPr/>
        </p:nvPicPr>
        <p:blipFill>
          <a:blip r:embed="rId3"/>
          <a:stretch>
            <a:fillRect/>
          </a:stretch>
        </p:blipFill>
        <p:spPr>
          <a:xfrm>
            <a:off x="2090991" y="3054285"/>
            <a:ext cx="7090421" cy="3803715"/>
          </a:xfrm>
          <a:prstGeom prst="rect">
            <a:avLst/>
          </a:prstGeom>
        </p:spPr>
      </p:pic>
      <p:sp>
        <p:nvSpPr>
          <p:cNvPr id="4" name="標題 1">
            <a:extLst>
              <a:ext uri="{FF2B5EF4-FFF2-40B4-BE49-F238E27FC236}">
                <a16:creationId xmlns:a16="http://schemas.microsoft.com/office/drawing/2014/main" id="{7C64938E-492A-48FD-BA4E-4397FD7421AD}"/>
              </a:ext>
            </a:extLst>
          </p:cNvPr>
          <p:cNvSpPr txBox="1">
            <a:spLocks/>
          </p:cNvSpPr>
          <p:nvPr/>
        </p:nvSpPr>
        <p:spPr>
          <a:xfrm>
            <a:off x="1000760" y="312102"/>
            <a:ext cx="683260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0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0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SQL</a:t>
            </a:r>
            <a:endParaRPr lang="zh-TW" altLang="en-US" sz="4000" b="1" cap="none"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6" name="表格 2">
            <a:extLst>
              <a:ext uri="{FF2B5EF4-FFF2-40B4-BE49-F238E27FC236}">
                <a16:creationId xmlns:a16="http://schemas.microsoft.com/office/drawing/2014/main" id="{C93927DD-554A-4231-A271-F4CFF66EA948}"/>
              </a:ext>
            </a:extLst>
          </p:cNvPr>
          <p:cNvGraphicFramePr>
            <a:graphicFrameLocks noGrp="1"/>
          </p:cNvGraphicFramePr>
          <p:nvPr>
            <p:extLst>
              <p:ext uri="{D42A27DB-BD31-4B8C-83A1-F6EECF244321}">
                <p14:modId xmlns:p14="http://schemas.microsoft.com/office/powerpoint/2010/main" val="411136731"/>
              </p:ext>
            </p:extLst>
          </p:nvPr>
        </p:nvGraphicFramePr>
        <p:xfrm>
          <a:off x="1701800" y="1655635"/>
          <a:ext cx="5740400" cy="762000"/>
        </p:xfrm>
        <a:graphic>
          <a:graphicData uri="http://schemas.openxmlformats.org/drawingml/2006/table">
            <a:tbl>
              <a:tblPr firstRow="1" bandRow="1">
                <a:tableStyleId>{5C22544A-7EE6-4342-B048-85BDC9FD1C3A}</a:tableStyleId>
              </a:tblPr>
              <a:tblGrid>
                <a:gridCol w="336509">
                  <a:extLst>
                    <a:ext uri="{9D8B030D-6E8A-4147-A177-3AD203B41FA5}">
                      <a16:colId xmlns:a16="http://schemas.microsoft.com/office/drawing/2014/main" val="1904294760"/>
                    </a:ext>
                  </a:extLst>
                </a:gridCol>
                <a:gridCol w="588589">
                  <a:extLst>
                    <a:ext uri="{9D8B030D-6E8A-4147-A177-3AD203B41FA5}">
                      <a16:colId xmlns:a16="http://schemas.microsoft.com/office/drawing/2014/main" val="2768013681"/>
                    </a:ext>
                  </a:extLst>
                </a:gridCol>
                <a:gridCol w="929039">
                  <a:extLst>
                    <a:ext uri="{9D8B030D-6E8A-4147-A177-3AD203B41FA5}">
                      <a16:colId xmlns:a16="http://schemas.microsoft.com/office/drawing/2014/main" val="1120852447"/>
                    </a:ext>
                  </a:extLst>
                </a:gridCol>
                <a:gridCol w="726844">
                  <a:extLst>
                    <a:ext uri="{9D8B030D-6E8A-4147-A177-3AD203B41FA5}">
                      <a16:colId xmlns:a16="http://schemas.microsoft.com/office/drawing/2014/main" val="3433386226"/>
                    </a:ext>
                  </a:extLst>
                </a:gridCol>
                <a:gridCol w="741231">
                  <a:extLst>
                    <a:ext uri="{9D8B030D-6E8A-4147-A177-3AD203B41FA5}">
                      <a16:colId xmlns:a16="http://schemas.microsoft.com/office/drawing/2014/main" val="4267606985"/>
                    </a:ext>
                  </a:extLst>
                </a:gridCol>
                <a:gridCol w="983088">
                  <a:extLst>
                    <a:ext uri="{9D8B030D-6E8A-4147-A177-3AD203B41FA5}">
                      <a16:colId xmlns:a16="http://schemas.microsoft.com/office/drawing/2014/main" val="3969426484"/>
                    </a:ext>
                  </a:extLst>
                </a:gridCol>
                <a:gridCol w="717550">
                  <a:extLst>
                    <a:ext uri="{9D8B030D-6E8A-4147-A177-3AD203B41FA5}">
                      <a16:colId xmlns:a16="http://schemas.microsoft.com/office/drawing/2014/main" val="3609772640"/>
                    </a:ext>
                  </a:extLst>
                </a:gridCol>
                <a:gridCol w="717550">
                  <a:extLst>
                    <a:ext uri="{9D8B030D-6E8A-4147-A177-3AD203B41FA5}">
                      <a16:colId xmlns:a16="http://schemas.microsoft.com/office/drawing/2014/main" val="2093078330"/>
                    </a:ext>
                  </a:extLst>
                </a:gridCol>
              </a:tblGrid>
              <a:tr h="480060">
                <a:tc>
                  <a:txBody>
                    <a:bodyPr/>
                    <a:lstStyle/>
                    <a:p>
                      <a:r>
                        <a:rPr lang="en-US" altLang="zh-TW" sz="1400" dirty="0"/>
                        <a:t>ID</a:t>
                      </a:r>
                      <a:endParaRPr lang="zh-TW" altLang="en-US" sz="1400" dirty="0"/>
                    </a:p>
                  </a:txBody>
                  <a:tcPr marL="68580" marR="68580" marT="34290" marB="34290"/>
                </a:tc>
                <a:tc>
                  <a:txBody>
                    <a:bodyPr/>
                    <a:lstStyle/>
                    <a:p>
                      <a:r>
                        <a:rPr lang="en-US" altLang="zh-TW" sz="1400" dirty="0"/>
                        <a:t>Count</a:t>
                      </a:r>
                      <a:endParaRPr lang="zh-TW" altLang="en-US" sz="1400" dirty="0"/>
                    </a:p>
                  </a:txBody>
                  <a:tcPr marL="68580" marR="68580" marT="34290" marB="34290"/>
                </a:tc>
                <a:tc>
                  <a:txBody>
                    <a:bodyPr/>
                    <a:lstStyle/>
                    <a:p>
                      <a:r>
                        <a:rPr lang="en-US" altLang="zh-TW" sz="1400" dirty="0"/>
                        <a:t>Username</a:t>
                      </a:r>
                      <a:endParaRPr lang="zh-TW" altLang="en-US" sz="1400" dirty="0"/>
                    </a:p>
                  </a:txBody>
                  <a:tcPr marL="68580" marR="68580" marT="34290" marB="34290"/>
                </a:tc>
                <a:tc>
                  <a:txBody>
                    <a:bodyPr/>
                    <a:lstStyle/>
                    <a:p>
                      <a:r>
                        <a:rPr lang="en-US" altLang="zh-TW" sz="1400" dirty="0"/>
                        <a:t>Gender</a:t>
                      </a:r>
                      <a:endParaRPr lang="zh-TW" altLang="en-US" sz="1400" dirty="0"/>
                    </a:p>
                  </a:txBody>
                  <a:tcPr marL="68580" marR="68580" marT="34290" marB="34290"/>
                </a:tc>
                <a:tc>
                  <a:txBody>
                    <a:bodyPr/>
                    <a:lstStyle/>
                    <a:p>
                      <a:r>
                        <a:rPr lang="en-US" altLang="zh-TW" sz="1400" dirty="0"/>
                        <a:t>Address</a:t>
                      </a:r>
                      <a:endParaRPr lang="zh-TW" altLang="en-US" sz="1400" dirty="0"/>
                    </a:p>
                  </a:txBody>
                  <a:tcPr marL="68580" marR="68580" marT="34290" marB="34290"/>
                </a:tc>
                <a:tc>
                  <a:txBody>
                    <a:bodyPr/>
                    <a:lstStyle/>
                    <a:p>
                      <a:r>
                        <a:rPr lang="en-US" altLang="zh-TW" sz="1400" dirty="0" err="1"/>
                        <a:t>IP_Address</a:t>
                      </a:r>
                      <a:endParaRPr lang="zh-TW" altLang="en-US" sz="1400" dirty="0"/>
                    </a:p>
                  </a:txBody>
                  <a:tcPr marL="68580" marR="68580" marT="34290" marB="34290"/>
                </a:tc>
                <a:tc>
                  <a:txBody>
                    <a:bodyPr/>
                    <a:lstStyle/>
                    <a:p>
                      <a:r>
                        <a:rPr lang="en-US" altLang="zh-TW" sz="1400" dirty="0"/>
                        <a:t>Lat</a:t>
                      </a:r>
                      <a:endParaRPr lang="zh-TW" altLang="en-US" sz="1400" dirty="0"/>
                    </a:p>
                  </a:txBody>
                  <a:tcPr marL="68580" marR="68580" marT="34290" marB="34290"/>
                </a:tc>
                <a:tc>
                  <a:txBody>
                    <a:bodyPr/>
                    <a:lstStyle/>
                    <a:p>
                      <a:r>
                        <a:rPr lang="en-US" altLang="zh-TW" sz="1400" dirty="0" err="1"/>
                        <a:t>Lng</a:t>
                      </a:r>
                      <a:endParaRPr lang="zh-TW" altLang="en-US" sz="1400" dirty="0"/>
                    </a:p>
                  </a:txBody>
                  <a:tcPr marL="68580" marR="68580" marT="34290" marB="34290"/>
                </a:tc>
                <a:extLst>
                  <a:ext uri="{0D108BD9-81ED-4DB2-BD59-A6C34878D82A}">
                    <a16:rowId xmlns:a16="http://schemas.microsoft.com/office/drawing/2014/main" val="3699156730"/>
                  </a:ext>
                </a:extLst>
              </a:tr>
              <a:tr h="278130">
                <a:tc>
                  <a:txBody>
                    <a:bodyPr/>
                    <a:lstStyle/>
                    <a:p>
                      <a:r>
                        <a:rPr lang="en-US" altLang="zh-TW" sz="1400" dirty="0"/>
                        <a:t>X</a:t>
                      </a:r>
                      <a:endParaRPr lang="zh-TW" altLang="en-US" sz="1400" dirty="0"/>
                    </a:p>
                  </a:txBody>
                  <a:tcPr marL="68580" marR="68580" marT="34290" marB="34290"/>
                </a:tc>
                <a:tc>
                  <a:txBody>
                    <a:bodyPr/>
                    <a:lstStyle/>
                    <a:p>
                      <a:r>
                        <a:rPr lang="en-US" altLang="zh-TW" sz="1400" dirty="0"/>
                        <a:t>0</a:t>
                      </a:r>
                      <a:endParaRPr lang="zh-TW" altLang="en-US" sz="1400" dirty="0"/>
                    </a:p>
                  </a:txBody>
                  <a:tcPr marL="68580" marR="68580" marT="34290" marB="34290"/>
                </a:tc>
                <a:tc>
                  <a:txBody>
                    <a:bodyPr/>
                    <a:lstStyle/>
                    <a:p>
                      <a:r>
                        <a:rPr lang="zh-TW" altLang="en-US" sz="1400" dirty="0"/>
                        <a:t>小美</a:t>
                      </a:r>
                    </a:p>
                  </a:txBody>
                  <a:tcPr marL="68580" marR="68580" marT="34290" marB="34290"/>
                </a:tc>
                <a:tc>
                  <a:txBody>
                    <a:bodyPr/>
                    <a:lstStyle/>
                    <a:p>
                      <a:r>
                        <a:rPr lang="zh-TW" altLang="en-US" sz="1400" dirty="0"/>
                        <a:t>女</a:t>
                      </a:r>
                    </a:p>
                  </a:txBody>
                  <a:tcPr marL="68580" marR="68580" marT="34290" marB="34290"/>
                </a:tc>
                <a:tc>
                  <a:txBody>
                    <a:bodyPr/>
                    <a:lstStyle/>
                    <a:p>
                      <a:r>
                        <a:rPr lang="en-US" altLang="zh-TW" sz="1400" dirty="0" err="1"/>
                        <a:t>Xxxx</a:t>
                      </a:r>
                      <a:endParaRPr lang="zh-TW" altLang="en-US" sz="1400" dirty="0"/>
                    </a:p>
                  </a:txBody>
                  <a:tcPr marL="68580" marR="68580" marT="34290" marB="34290"/>
                </a:tc>
                <a:tc>
                  <a:txBody>
                    <a:bodyPr/>
                    <a:lstStyle/>
                    <a:p>
                      <a:r>
                        <a:rPr lang="en-US" altLang="zh-TW" sz="1400" dirty="0"/>
                        <a:t>192.168.</a:t>
                      </a:r>
                      <a:endParaRPr lang="zh-TW" altLang="en-US" sz="1400" dirty="0"/>
                    </a:p>
                  </a:txBody>
                  <a:tcPr marL="68580" marR="68580" marT="34290" marB="34290"/>
                </a:tc>
                <a:tc>
                  <a:txBody>
                    <a:bodyPr/>
                    <a:lstStyle/>
                    <a:p>
                      <a:r>
                        <a:rPr lang="en-US" altLang="zh-TW" sz="1400" dirty="0"/>
                        <a:t>23.xx</a:t>
                      </a:r>
                      <a:endParaRPr lang="zh-TW" altLang="en-US" sz="1400" dirty="0"/>
                    </a:p>
                  </a:txBody>
                  <a:tcPr marL="68580" marR="68580" marT="34290" marB="34290"/>
                </a:tc>
                <a:tc>
                  <a:txBody>
                    <a:bodyPr/>
                    <a:lstStyle/>
                    <a:p>
                      <a:r>
                        <a:rPr lang="en-US" altLang="zh-TW" sz="1400" dirty="0"/>
                        <a:t>120.xx</a:t>
                      </a:r>
                      <a:endParaRPr lang="zh-TW" altLang="en-US" sz="1400" dirty="0"/>
                    </a:p>
                  </a:txBody>
                  <a:tcPr marL="68580" marR="68580" marT="34290" marB="34290"/>
                </a:tc>
                <a:extLst>
                  <a:ext uri="{0D108BD9-81ED-4DB2-BD59-A6C34878D82A}">
                    <a16:rowId xmlns:a16="http://schemas.microsoft.com/office/drawing/2014/main" val="1260379880"/>
                  </a:ext>
                </a:extLst>
              </a:tr>
            </a:tbl>
          </a:graphicData>
        </a:graphic>
      </p:graphicFrame>
      <p:sp>
        <p:nvSpPr>
          <p:cNvPr id="7" name="矩形: 圓角化單一角落 6">
            <a:extLst>
              <a:ext uri="{FF2B5EF4-FFF2-40B4-BE49-F238E27FC236}">
                <a16:creationId xmlns:a16="http://schemas.microsoft.com/office/drawing/2014/main" id="{75A27B72-D1FA-4270-901A-29FB9E7043E3}"/>
              </a:ext>
            </a:extLst>
          </p:cNvPr>
          <p:cNvSpPr/>
          <p:nvPr/>
        </p:nvSpPr>
        <p:spPr>
          <a:xfrm>
            <a:off x="0" y="2573022"/>
            <a:ext cx="3012707" cy="96252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畢生心血都在這了</a:t>
            </a:r>
          </a:p>
        </p:txBody>
      </p:sp>
    </p:spTree>
    <p:extLst>
      <p:ext uri="{BB962C8B-B14F-4D97-AF65-F5344CB8AC3E}">
        <p14:creationId xmlns:p14="http://schemas.microsoft.com/office/powerpoint/2010/main" val="341232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表格 3">
            <a:extLst>
              <a:ext uri="{FF2B5EF4-FFF2-40B4-BE49-F238E27FC236}">
                <a16:creationId xmlns:a16="http://schemas.microsoft.com/office/drawing/2014/main" id="{30A2D8DB-AE54-4211-841D-6BDDFCF3D220}"/>
              </a:ext>
            </a:extLst>
          </p:cNvPr>
          <p:cNvGraphicFramePr>
            <a:graphicFrameLocks noGrp="1"/>
          </p:cNvGraphicFramePr>
          <p:nvPr>
            <p:extLst>
              <p:ext uri="{D42A27DB-BD31-4B8C-83A1-F6EECF244321}">
                <p14:modId xmlns:p14="http://schemas.microsoft.com/office/powerpoint/2010/main" val="2080260959"/>
              </p:ext>
            </p:extLst>
          </p:nvPr>
        </p:nvGraphicFramePr>
        <p:xfrm>
          <a:off x="1524000" y="1427480"/>
          <a:ext cx="6116320" cy="4749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02729383"/>
                    </a:ext>
                  </a:extLst>
                </a:gridCol>
                <a:gridCol w="3068320">
                  <a:extLst>
                    <a:ext uri="{9D8B030D-6E8A-4147-A177-3AD203B41FA5}">
                      <a16:colId xmlns:a16="http://schemas.microsoft.com/office/drawing/2014/main" val="1521617109"/>
                    </a:ext>
                  </a:extLst>
                </a:gridCol>
              </a:tblGrid>
              <a:tr h="935990">
                <a:tc>
                  <a:txBody>
                    <a:bodyPr/>
                    <a:lstStyle/>
                    <a:p>
                      <a:pPr algn="ctr"/>
                      <a:r>
                        <a:rPr lang="en-US" altLang="zh-TW" sz="2000" b="0" dirty="0">
                          <a:latin typeface="+mn-ea"/>
                          <a:ea typeface="+mn-ea"/>
                        </a:rPr>
                        <a:t>SOCKET</a:t>
                      </a:r>
                    </a:p>
                    <a:p>
                      <a:pPr algn="ctr"/>
                      <a:r>
                        <a:rPr lang="zh-TW" altLang="en-US" sz="2000" b="0" dirty="0">
                          <a:latin typeface="+mn-ea"/>
                          <a:ea typeface="+mn-ea"/>
                        </a:rPr>
                        <a:t>多人連線程式撰寫</a:t>
                      </a:r>
                    </a:p>
                  </a:txBody>
                  <a:tcPr/>
                </a:tc>
                <a:tc>
                  <a:txBody>
                    <a:bodyPr/>
                    <a:lstStyle/>
                    <a:p>
                      <a:pPr algn="ctr"/>
                      <a:endParaRPr lang="en-US" altLang="zh-TW" sz="2000" b="0" dirty="0">
                        <a:latin typeface="+mn-ea"/>
                        <a:ea typeface="+mn-ea"/>
                      </a:endParaRPr>
                    </a:p>
                    <a:p>
                      <a:pPr algn="ctr"/>
                      <a:r>
                        <a:rPr lang="zh-TW" altLang="en-US" sz="2000" b="0" dirty="0">
                          <a:latin typeface="+mn-ea"/>
                          <a:ea typeface="+mn-ea"/>
                        </a:rPr>
                        <a:t>余振揚</a:t>
                      </a:r>
                    </a:p>
                  </a:txBody>
                  <a:tcPr/>
                </a:tc>
                <a:extLst>
                  <a:ext uri="{0D108BD9-81ED-4DB2-BD59-A6C34878D82A}">
                    <a16:rowId xmlns:a16="http://schemas.microsoft.com/office/drawing/2014/main" val="3170463984"/>
                  </a:ext>
                </a:extLst>
              </a:tr>
              <a:tr h="935990">
                <a:tc>
                  <a:txBody>
                    <a:bodyPr/>
                    <a:lstStyle/>
                    <a:p>
                      <a:pPr algn="ctr"/>
                      <a:endParaRPr lang="en-US" altLang="zh-TW" sz="1000" b="0" dirty="0">
                        <a:latin typeface="+mn-ea"/>
                        <a:ea typeface="+mn-ea"/>
                      </a:endParaRPr>
                    </a:p>
                    <a:p>
                      <a:pPr algn="ctr"/>
                      <a:r>
                        <a:rPr lang="en-US" altLang="zh-TW" sz="2000" b="0" dirty="0">
                          <a:latin typeface="+mn-ea"/>
                          <a:ea typeface="+mn-ea"/>
                        </a:rPr>
                        <a:t>Android Studio</a:t>
                      </a:r>
                    </a:p>
                    <a:p>
                      <a:pPr algn="ctr"/>
                      <a:r>
                        <a:rPr lang="zh-TW" altLang="en-US" sz="2000" b="0" dirty="0">
                          <a:latin typeface="+mn-ea"/>
                          <a:ea typeface="+mn-ea"/>
                        </a:rPr>
                        <a:t>程式美編</a:t>
                      </a:r>
                    </a:p>
                  </a:txBody>
                  <a:tcPr/>
                </a:tc>
                <a:tc>
                  <a:txBody>
                    <a:bodyPr/>
                    <a:lstStyle/>
                    <a:p>
                      <a:pPr algn="ctr"/>
                      <a:endParaRPr lang="en-US" altLang="zh-TW" sz="2000" b="0" dirty="0">
                        <a:latin typeface="+mn-ea"/>
                        <a:ea typeface="+mn-ea"/>
                      </a:endParaRPr>
                    </a:p>
                    <a:p>
                      <a:pPr algn="ctr"/>
                      <a:r>
                        <a:rPr lang="zh-TW" altLang="en-US" sz="2000" b="0" dirty="0">
                          <a:latin typeface="+mn-ea"/>
                          <a:ea typeface="+mn-ea"/>
                        </a:rPr>
                        <a:t>張尼瀅</a:t>
                      </a:r>
                    </a:p>
                  </a:txBody>
                  <a:tcPr/>
                </a:tc>
                <a:extLst>
                  <a:ext uri="{0D108BD9-81ED-4DB2-BD59-A6C34878D82A}">
                    <a16:rowId xmlns:a16="http://schemas.microsoft.com/office/drawing/2014/main" val="1095271491"/>
                  </a:ext>
                </a:extLst>
              </a:tr>
              <a:tr h="935990">
                <a:tc>
                  <a:txBody>
                    <a:bodyPr/>
                    <a:lstStyle/>
                    <a:p>
                      <a:pPr algn="ctr"/>
                      <a:endParaRPr lang="en-US" altLang="zh-TW" sz="1050" b="0" dirty="0">
                        <a:latin typeface="+mn-ea"/>
                        <a:ea typeface="+mn-ea"/>
                      </a:endParaRPr>
                    </a:p>
                    <a:p>
                      <a:pPr algn="ctr"/>
                      <a:r>
                        <a:rPr lang="en-US" altLang="zh-TW" sz="2000" b="0" dirty="0">
                          <a:latin typeface="+mn-ea"/>
                          <a:ea typeface="+mn-ea"/>
                        </a:rPr>
                        <a:t>Android Studio</a:t>
                      </a:r>
                    </a:p>
                    <a:p>
                      <a:pPr algn="ctr"/>
                      <a:r>
                        <a:rPr lang="zh-TW" altLang="en-US" sz="2000" b="0" dirty="0">
                          <a:latin typeface="+mn-ea"/>
                          <a:ea typeface="+mn-ea"/>
                        </a:rPr>
                        <a:t>程式碼編譯</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2000" b="0" dirty="0">
                        <a:latin typeface="+mn-ea"/>
                        <a:ea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dirty="0">
                          <a:latin typeface="+mn-ea"/>
                          <a:ea typeface="+mn-ea"/>
                        </a:rPr>
                        <a:t>張尼瀅、余振揚、郭益誠</a:t>
                      </a:r>
                    </a:p>
                    <a:p>
                      <a:pPr algn="ctr"/>
                      <a:endParaRPr lang="zh-TW" altLang="en-US" sz="2000" b="0" dirty="0">
                        <a:latin typeface="+mn-ea"/>
                        <a:ea typeface="+mn-ea"/>
                      </a:endParaRPr>
                    </a:p>
                  </a:txBody>
                  <a:tcPr/>
                </a:tc>
                <a:extLst>
                  <a:ext uri="{0D108BD9-81ED-4DB2-BD59-A6C34878D82A}">
                    <a16:rowId xmlns:a16="http://schemas.microsoft.com/office/drawing/2014/main" val="3989578380"/>
                  </a:ext>
                </a:extLst>
              </a:tr>
              <a:tr h="935990">
                <a:tc>
                  <a:txBody>
                    <a:bodyPr/>
                    <a:lstStyle/>
                    <a:p>
                      <a:pPr algn="ctr"/>
                      <a:endParaRPr lang="en-US" altLang="zh-TW" sz="2000" b="0" dirty="0">
                        <a:latin typeface="+mn-ea"/>
                        <a:ea typeface="+mn-ea"/>
                      </a:endParaRPr>
                    </a:p>
                    <a:p>
                      <a:pPr algn="ctr"/>
                      <a:r>
                        <a:rPr lang="zh-TW" altLang="en-US" sz="2000" b="0" dirty="0">
                          <a:latin typeface="+mn-ea"/>
                          <a:ea typeface="+mn-ea"/>
                        </a:rPr>
                        <a:t>影片剪輯</a:t>
                      </a:r>
                    </a:p>
                  </a:txBody>
                  <a:tcPr/>
                </a:tc>
                <a:tc>
                  <a:txBody>
                    <a:bodyPr/>
                    <a:lstStyle/>
                    <a:p>
                      <a:pPr algn="ctr"/>
                      <a:endParaRPr lang="en-US" altLang="zh-TW" sz="2000" b="0" dirty="0">
                        <a:latin typeface="+mn-ea"/>
                        <a:ea typeface="+mn-ea"/>
                      </a:endParaRPr>
                    </a:p>
                    <a:p>
                      <a:pPr algn="ctr"/>
                      <a:r>
                        <a:rPr lang="zh-TW" altLang="en-US" sz="2000" b="0" dirty="0">
                          <a:latin typeface="+mn-ea"/>
                          <a:ea typeface="+mn-ea"/>
                        </a:rPr>
                        <a:t>郭益誠</a:t>
                      </a:r>
                    </a:p>
                  </a:txBody>
                  <a:tcPr/>
                </a:tc>
                <a:extLst>
                  <a:ext uri="{0D108BD9-81ED-4DB2-BD59-A6C34878D82A}">
                    <a16:rowId xmlns:a16="http://schemas.microsoft.com/office/drawing/2014/main" val="1922786390"/>
                  </a:ext>
                </a:extLst>
              </a:tr>
              <a:tr h="935990">
                <a:tc>
                  <a:txBody>
                    <a:bodyPr/>
                    <a:lstStyle/>
                    <a:p>
                      <a:pPr algn="ctr"/>
                      <a:endParaRPr lang="en-US" altLang="zh-TW" sz="2000" b="0" dirty="0">
                        <a:latin typeface="+mn-ea"/>
                        <a:ea typeface="+mn-ea"/>
                      </a:endParaRPr>
                    </a:p>
                    <a:p>
                      <a:pPr algn="ctr"/>
                      <a:r>
                        <a:rPr lang="zh-TW" altLang="en-US" sz="2000" b="0" dirty="0">
                          <a:latin typeface="+mn-ea"/>
                          <a:ea typeface="+mn-ea"/>
                        </a:rPr>
                        <a:t>簡報製作</a:t>
                      </a:r>
                    </a:p>
                  </a:txBody>
                  <a:tcPr/>
                </a:tc>
                <a:tc>
                  <a:txBody>
                    <a:bodyPr/>
                    <a:lstStyle/>
                    <a:p>
                      <a:pPr algn="ctr"/>
                      <a:endParaRPr lang="en-US" altLang="zh-TW" sz="2000" b="0" dirty="0">
                        <a:latin typeface="+mn-ea"/>
                        <a:ea typeface="+mn-ea"/>
                      </a:endParaRPr>
                    </a:p>
                    <a:p>
                      <a:pPr algn="ctr"/>
                      <a:r>
                        <a:rPr lang="zh-TW" altLang="en-US" sz="2000" b="0" dirty="0">
                          <a:latin typeface="+mn-ea"/>
                          <a:ea typeface="+mn-ea"/>
                        </a:rPr>
                        <a:t>張尼瀅、余振揚、郭益誠</a:t>
                      </a:r>
                    </a:p>
                  </a:txBody>
                  <a:tcPr/>
                </a:tc>
                <a:extLst>
                  <a:ext uri="{0D108BD9-81ED-4DB2-BD59-A6C34878D82A}">
                    <a16:rowId xmlns:a16="http://schemas.microsoft.com/office/drawing/2014/main" val="1101958945"/>
                  </a:ext>
                </a:extLst>
              </a:tr>
            </a:tbl>
          </a:graphicData>
        </a:graphic>
      </p:graphicFrame>
      <p:sp>
        <p:nvSpPr>
          <p:cNvPr id="4" name="標題 1">
            <a:extLst>
              <a:ext uri="{FF2B5EF4-FFF2-40B4-BE49-F238E27FC236}">
                <a16:creationId xmlns:a16="http://schemas.microsoft.com/office/drawing/2014/main" id="{20EE867B-B8AE-436D-A2BB-78EDC0409461}"/>
              </a:ext>
            </a:extLst>
          </p:cNvPr>
          <p:cNvSpPr txBox="1">
            <a:spLocks/>
          </p:cNvSpPr>
          <p:nvPr/>
        </p:nvSpPr>
        <p:spPr>
          <a:xfrm>
            <a:off x="1000760" y="312102"/>
            <a:ext cx="683260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工作分配</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35112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58E5003E-D042-419B-AEAA-5E0138885F46}"/>
              </a:ext>
            </a:extLst>
          </p:cNvPr>
          <p:cNvSpPr txBox="1"/>
          <p:nvPr/>
        </p:nvSpPr>
        <p:spPr>
          <a:xfrm>
            <a:off x="1551589" y="2846895"/>
            <a:ext cx="6226769" cy="923330"/>
          </a:xfrm>
          <a:prstGeom prst="rect">
            <a:avLst/>
          </a:prstGeom>
          <a:noFill/>
        </p:spPr>
        <p:txBody>
          <a:bodyPr wrap="none" rtlCol="0">
            <a:spAutoFit/>
          </a:bodyPr>
          <a:lstStyle/>
          <a:p>
            <a:r>
              <a:rPr lang="en-US" altLang="zh-TW" sz="5400" b="1" dirty="0">
                <a:ln w="9525">
                  <a:solidFill>
                    <a:schemeClr val="bg1"/>
                  </a:solidFill>
                  <a:prstDash val="solid"/>
                </a:ln>
                <a:effectLst>
                  <a:outerShdw blurRad="12700" dist="38100" dir="2700000" algn="tl" rotWithShape="0">
                    <a:schemeClr val="bg1">
                      <a:lumMod val="50000"/>
                    </a:schemeClr>
                  </a:outerShdw>
                </a:effectLst>
              </a:rPr>
              <a:t>Thanks for watching!</a:t>
            </a:r>
            <a:endParaRPr lang="zh-TW" altLang="en-US"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13183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5883E47B-5FA9-4EF0-94C4-3B73768B32DC}"/>
              </a:ext>
            </a:extLst>
          </p:cNvPr>
          <p:cNvSpPr txBox="1">
            <a:spLocks/>
          </p:cNvSpPr>
          <p:nvPr/>
        </p:nvSpPr>
        <p:spPr>
          <a:xfrm>
            <a:off x="1000760" y="312102"/>
            <a:ext cx="683260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開發動機</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內容版面配置區 2">
            <a:extLst>
              <a:ext uri="{FF2B5EF4-FFF2-40B4-BE49-F238E27FC236}">
                <a16:creationId xmlns:a16="http://schemas.microsoft.com/office/drawing/2014/main" id="{AE3AD5CA-AFD2-4F8C-9B1E-76E12D74D083}"/>
              </a:ext>
            </a:extLst>
          </p:cNvPr>
          <p:cNvSpPr txBox="1">
            <a:spLocks/>
          </p:cNvSpPr>
          <p:nvPr/>
        </p:nvSpPr>
        <p:spPr>
          <a:xfrm>
            <a:off x="751840" y="1388745"/>
            <a:ext cx="7782560" cy="3546475"/>
          </a:xfrm>
          <a:prstGeom prst="rect">
            <a:avLst/>
          </a:prstGeom>
        </p:spPr>
        <p:txBody>
          <a:bodyPr>
            <a:normAutofit/>
          </a:bodyPr>
          <a:lstStyle>
            <a:lvl1pPr marL="257175" indent="-257175"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1pPr>
            <a:lvl2pPr marL="557213" indent="-214313" algn="l" rtl="0" eaLnBrk="0" fontAlgn="base" hangingPunct="0">
              <a:spcBef>
                <a:spcPct val="20000"/>
              </a:spcBef>
              <a:spcAft>
                <a:spcPct val="0"/>
              </a:spcAft>
              <a:buClr>
                <a:schemeClr val="accent1"/>
              </a:buClr>
              <a:buSzPct val="70000"/>
              <a:buFont typeface="Wingdings 2" pitchFamily="18" charset="2"/>
              <a:buChar char=""/>
              <a:defRPr sz="2100" kern="1200">
                <a:solidFill>
                  <a:schemeClr val="tx2"/>
                </a:solidFill>
                <a:latin typeface="+mn-lt"/>
                <a:ea typeface="+mn-ea"/>
                <a:cs typeface="+mn-cs"/>
              </a:defRPr>
            </a:lvl2pPr>
            <a:lvl3pPr marL="857250" indent="-171450" algn="l" rtl="0" eaLnBrk="0" fontAlgn="base" hangingPunct="0">
              <a:spcBef>
                <a:spcPct val="20000"/>
              </a:spcBef>
              <a:spcAft>
                <a:spcPct val="0"/>
              </a:spcAft>
              <a:buClr>
                <a:schemeClr val="accent1"/>
              </a:buClr>
              <a:buSzPct val="70000"/>
              <a:buFont typeface="Wingdings 2" pitchFamily="18" charset="2"/>
              <a:buChar char=""/>
              <a:defRPr sz="1800" kern="1200">
                <a:solidFill>
                  <a:schemeClr val="tx2"/>
                </a:solidFill>
                <a:latin typeface="+mn-lt"/>
                <a:ea typeface="+mn-ea"/>
                <a:cs typeface="+mn-cs"/>
              </a:defRPr>
            </a:lvl3pPr>
            <a:lvl4pPr marL="1200150" indent="-171450" algn="l" rtl="0" eaLnBrk="0" fontAlgn="base" hangingPunct="0">
              <a:spcBef>
                <a:spcPct val="20000"/>
              </a:spcBef>
              <a:spcAft>
                <a:spcPct val="0"/>
              </a:spcAft>
              <a:buClr>
                <a:schemeClr val="accent1"/>
              </a:buClr>
              <a:buSzPct val="70000"/>
              <a:buFont typeface="Wingdings 2" pitchFamily="18" charset="2"/>
              <a:buChar char=""/>
              <a:defRPr sz="1500" kern="1200">
                <a:solidFill>
                  <a:schemeClr val="tx2"/>
                </a:solidFill>
                <a:latin typeface="+mn-lt"/>
                <a:ea typeface="+mn-ea"/>
                <a:cs typeface="+mn-cs"/>
              </a:defRPr>
            </a:lvl4pPr>
            <a:lvl5pPr marL="1543050" indent="-171450" algn="l" rtl="0" eaLnBrk="0" fontAlgn="base" hangingPunct="0">
              <a:spcBef>
                <a:spcPct val="20000"/>
              </a:spcBef>
              <a:spcAft>
                <a:spcPct val="0"/>
              </a:spcAft>
              <a:buClr>
                <a:schemeClr val="accent1"/>
              </a:buClr>
              <a:buSzPct val="60000"/>
              <a:buFont typeface="Wingdings 2" pitchFamily="18" charset="2"/>
              <a:buChar char=""/>
              <a:defRPr sz="1500" kern="1200">
                <a:solidFill>
                  <a:schemeClr val="tx2"/>
                </a:solidFill>
                <a:latin typeface="+mn-lt"/>
                <a:ea typeface="+mn-ea"/>
                <a:cs typeface="+mn-cs"/>
              </a:defRPr>
            </a:lvl5pPr>
            <a:lvl6pPr marL="1885950" indent="-171450" algn="l" rtl="0" eaLnBrk="1" latinLnBrk="0" hangingPunct="1">
              <a:spcBef>
                <a:spcPct val="20000"/>
              </a:spcBef>
              <a:buClr>
                <a:schemeClr val="accent1"/>
              </a:buClr>
              <a:buSzPct val="60000"/>
              <a:buFont typeface="Wingdings 2"/>
              <a:buChar char=""/>
              <a:defRPr kumimoji="0" sz="1350" kern="1200">
                <a:solidFill>
                  <a:schemeClr val="tx2"/>
                </a:solidFill>
                <a:latin typeface="+mn-lt"/>
                <a:ea typeface="+mn-ea"/>
                <a:cs typeface="+mn-cs"/>
              </a:defRPr>
            </a:lvl6pPr>
            <a:lvl7pPr marL="2228850" indent="-171450" algn="l" rtl="0" eaLnBrk="1" latinLnBrk="0" hangingPunct="1">
              <a:spcBef>
                <a:spcPct val="20000"/>
              </a:spcBef>
              <a:buClr>
                <a:schemeClr val="accent1"/>
              </a:buClr>
              <a:buSzPct val="60000"/>
              <a:buFont typeface="Wingdings 2"/>
              <a:buChar char=""/>
              <a:defRPr kumimoji="0" sz="1200" kern="1200">
                <a:solidFill>
                  <a:schemeClr val="tx2"/>
                </a:solidFill>
                <a:latin typeface="+mn-lt"/>
                <a:ea typeface="+mn-ea"/>
                <a:cs typeface="+mn-cs"/>
              </a:defRPr>
            </a:lvl7pPr>
            <a:lvl8pPr marL="2571750" indent="-171450" algn="l" rtl="0" eaLnBrk="1" latinLnBrk="0" hangingPunct="1">
              <a:spcBef>
                <a:spcPct val="20000"/>
              </a:spcBef>
              <a:buClr>
                <a:schemeClr val="accent1"/>
              </a:buClr>
              <a:buSzPct val="60000"/>
              <a:buFont typeface="Wingdings 2"/>
              <a:buChar char=""/>
              <a:defRPr kumimoji="0" sz="1200" kern="1200" baseline="0">
                <a:solidFill>
                  <a:schemeClr val="tx2"/>
                </a:solidFill>
                <a:latin typeface="+mn-lt"/>
                <a:ea typeface="+mn-ea"/>
                <a:cs typeface="+mn-cs"/>
              </a:defRPr>
            </a:lvl8pPr>
            <a:lvl9pPr marL="2914650" indent="-171450" algn="l" rtl="0" eaLnBrk="1" latinLnBrk="0" hangingPunct="1">
              <a:spcBef>
                <a:spcPct val="20000"/>
              </a:spcBef>
              <a:buClr>
                <a:schemeClr val="accent1"/>
              </a:buClr>
              <a:buSzPct val="60000"/>
              <a:buFont typeface="Wingdings 2"/>
              <a:buChar char=""/>
              <a:defRPr kumimoji="0" sz="1050" kern="1200" baseline="0">
                <a:solidFill>
                  <a:schemeClr val="tx2"/>
                </a:solidFill>
                <a:latin typeface="+mn-lt"/>
                <a:ea typeface="+mn-ea"/>
                <a:cs typeface="+mn-cs"/>
              </a:defRPr>
            </a:lvl9pPr>
          </a:lstStyle>
          <a:p>
            <a:pPr marL="0" indent="0" algn="just">
              <a:buFont typeface="Wingdings 2" pitchFamily="18" charset="2"/>
              <a:buNone/>
            </a:pPr>
            <a:r>
              <a:rPr lang="zh-TW" altLang="zh-TW" sz="2800" dirty="0">
                <a:latin typeface="+mj-ea"/>
                <a:ea typeface="+mj-ea"/>
                <a:cs typeface="Times New Roman" panose="02020603050405020304" pitchFamily="18" charset="0"/>
              </a:rPr>
              <a:t>前陣子發生了長榮女大生在一人獨自回家的路上發生了被擄殺的命案，基於這個事件，我們想要製作的這個手機</a:t>
            </a:r>
            <a:r>
              <a:rPr lang="en-US" altLang="zh-TW" sz="2800" dirty="0">
                <a:latin typeface="+mj-ea"/>
                <a:ea typeface="+mj-ea"/>
                <a:cs typeface="Times New Roman" panose="02020603050405020304" pitchFamily="18" charset="0"/>
              </a:rPr>
              <a:t>app</a:t>
            </a:r>
            <a:r>
              <a:rPr lang="zh-TW" altLang="zh-TW" sz="2800" dirty="0">
                <a:latin typeface="+mj-ea"/>
                <a:ea typeface="+mj-ea"/>
                <a:cs typeface="Times New Roman" panose="02020603050405020304" pitchFamily="18" charset="0"/>
              </a:rPr>
              <a:t>希望可以為成大的學生提供一個互相幫助的平台，可以護送別人回家也可以被護送。</a:t>
            </a:r>
            <a:endParaRPr lang="zh-TW" altLang="en-US" sz="4400" dirty="0">
              <a:latin typeface="+mj-ea"/>
              <a:ea typeface="+mj-ea"/>
            </a:endParaRPr>
          </a:p>
        </p:txBody>
      </p:sp>
      <p:pic>
        <p:nvPicPr>
          <p:cNvPr id="3" name="圖片 2">
            <a:extLst>
              <a:ext uri="{FF2B5EF4-FFF2-40B4-BE49-F238E27FC236}">
                <a16:creationId xmlns:a16="http://schemas.microsoft.com/office/drawing/2014/main" id="{26605473-D12D-4CA9-A8BF-6EAB6700B4DC}"/>
              </a:ext>
            </a:extLst>
          </p:cNvPr>
          <p:cNvPicPr>
            <a:picLocks noChangeAspect="1"/>
          </p:cNvPicPr>
          <p:nvPr/>
        </p:nvPicPr>
        <p:blipFill>
          <a:blip r:embed="rId3"/>
          <a:stretch>
            <a:fillRect/>
          </a:stretch>
        </p:blipFill>
        <p:spPr>
          <a:xfrm>
            <a:off x="6175057" y="3522027"/>
            <a:ext cx="2130549" cy="2826385"/>
          </a:xfrm>
          <a:prstGeom prst="rect">
            <a:avLst/>
          </a:prstGeom>
          <a:ln>
            <a:noFill/>
          </a:ln>
          <a:effectLst>
            <a:outerShdw blurRad="190500" algn="tl" rotWithShape="0">
              <a:srgbClr val="000000">
                <a:alpha val="70000"/>
              </a:srgbClr>
            </a:outerShdw>
          </a:effectLst>
        </p:spPr>
      </p:pic>
      <p:pic>
        <p:nvPicPr>
          <p:cNvPr id="1030" name="Picture 6" descr="被跟蹤糾纏怎麼辦？你可以這樣做！ | 好險網">
            <a:extLst>
              <a:ext uri="{FF2B5EF4-FFF2-40B4-BE49-F238E27FC236}">
                <a16:creationId xmlns:a16="http://schemas.microsoft.com/office/drawing/2014/main" id="{0343562D-9FF2-44B1-9052-972F72BCC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3764026"/>
            <a:ext cx="3535680" cy="234238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31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337A99-5570-48C9-8290-C980DD1AA2A5}"/>
              </a:ext>
            </a:extLst>
          </p:cNvPr>
          <p:cNvSpPr txBox="1">
            <a:spLocks/>
          </p:cNvSpPr>
          <p:nvPr/>
        </p:nvSpPr>
        <p:spPr>
          <a:xfrm>
            <a:off x="5667375" y="2626042"/>
            <a:ext cx="3476625"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3" name="內容版面配置區 2">
            <a:extLst>
              <a:ext uri="{FF2B5EF4-FFF2-40B4-BE49-F238E27FC236}">
                <a16:creationId xmlns:a16="http://schemas.microsoft.com/office/drawing/2014/main" id="{31F03D1C-2DA0-4BCD-BA60-8DF15FE750B4}"/>
              </a:ext>
            </a:extLst>
          </p:cNvPr>
          <p:cNvSpPr txBox="1">
            <a:spLocks/>
          </p:cNvSpPr>
          <p:nvPr/>
        </p:nvSpPr>
        <p:spPr>
          <a:xfrm>
            <a:off x="949007" y="1467802"/>
            <a:ext cx="5858193" cy="4496117"/>
          </a:xfrm>
          <a:prstGeom prst="rect">
            <a:avLst/>
          </a:prstGeom>
        </p:spPr>
        <p:txBody>
          <a:bodyPr/>
          <a:lstStyle>
            <a:lvl1pPr marL="257175" indent="-257175"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1pPr>
            <a:lvl2pPr marL="557213" indent="-214313" algn="l" rtl="0" eaLnBrk="0" fontAlgn="base" hangingPunct="0">
              <a:spcBef>
                <a:spcPct val="20000"/>
              </a:spcBef>
              <a:spcAft>
                <a:spcPct val="0"/>
              </a:spcAft>
              <a:buClr>
                <a:schemeClr val="accent1"/>
              </a:buClr>
              <a:buSzPct val="70000"/>
              <a:buFont typeface="Wingdings 2" pitchFamily="18" charset="2"/>
              <a:buChar char=""/>
              <a:defRPr sz="2100" kern="1200">
                <a:solidFill>
                  <a:schemeClr val="tx2"/>
                </a:solidFill>
                <a:latin typeface="+mn-lt"/>
                <a:ea typeface="+mn-ea"/>
                <a:cs typeface="+mn-cs"/>
              </a:defRPr>
            </a:lvl2pPr>
            <a:lvl3pPr marL="857250" indent="-171450" algn="l" rtl="0" eaLnBrk="0" fontAlgn="base" hangingPunct="0">
              <a:spcBef>
                <a:spcPct val="20000"/>
              </a:spcBef>
              <a:spcAft>
                <a:spcPct val="0"/>
              </a:spcAft>
              <a:buClr>
                <a:schemeClr val="accent1"/>
              </a:buClr>
              <a:buSzPct val="70000"/>
              <a:buFont typeface="Wingdings 2" pitchFamily="18" charset="2"/>
              <a:buChar char=""/>
              <a:defRPr sz="1800" kern="1200">
                <a:solidFill>
                  <a:schemeClr val="tx2"/>
                </a:solidFill>
                <a:latin typeface="+mn-lt"/>
                <a:ea typeface="+mn-ea"/>
                <a:cs typeface="+mn-cs"/>
              </a:defRPr>
            </a:lvl3pPr>
            <a:lvl4pPr marL="1200150" indent="-171450" algn="l" rtl="0" eaLnBrk="0" fontAlgn="base" hangingPunct="0">
              <a:spcBef>
                <a:spcPct val="20000"/>
              </a:spcBef>
              <a:spcAft>
                <a:spcPct val="0"/>
              </a:spcAft>
              <a:buClr>
                <a:schemeClr val="accent1"/>
              </a:buClr>
              <a:buSzPct val="70000"/>
              <a:buFont typeface="Wingdings 2" pitchFamily="18" charset="2"/>
              <a:buChar char=""/>
              <a:defRPr sz="1500" kern="1200">
                <a:solidFill>
                  <a:schemeClr val="tx2"/>
                </a:solidFill>
                <a:latin typeface="+mn-lt"/>
                <a:ea typeface="+mn-ea"/>
                <a:cs typeface="+mn-cs"/>
              </a:defRPr>
            </a:lvl4pPr>
            <a:lvl5pPr marL="1543050" indent="-171450" algn="l" rtl="0" eaLnBrk="0" fontAlgn="base" hangingPunct="0">
              <a:spcBef>
                <a:spcPct val="20000"/>
              </a:spcBef>
              <a:spcAft>
                <a:spcPct val="0"/>
              </a:spcAft>
              <a:buClr>
                <a:schemeClr val="accent1"/>
              </a:buClr>
              <a:buSzPct val="60000"/>
              <a:buFont typeface="Wingdings 2" pitchFamily="18" charset="2"/>
              <a:buChar char=""/>
              <a:defRPr sz="1500" kern="1200">
                <a:solidFill>
                  <a:schemeClr val="tx2"/>
                </a:solidFill>
                <a:latin typeface="+mn-lt"/>
                <a:ea typeface="+mn-ea"/>
                <a:cs typeface="+mn-cs"/>
              </a:defRPr>
            </a:lvl5pPr>
            <a:lvl6pPr marL="1885950" indent="-171450" algn="l" rtl="0" eaLnBrk="1" latinLnBrk="0" hangingPunct="1">
              <a:spcBef>
                <a:spcPct val="20000"/>
              </a:spcBef>
              <a:buClr>
                <a:schemeClr val="accent1"/>
              </a:buClr>
              <a:buSzPct val="60000"/>
              <a:buFont typeface="Wingdings 2"/>
              <a:buChar char=""/>
              <a:defRPr kumimoji="0" sz="1350" kern="1200">
                <a:solidFill>
                  <a:schemeClr val="tx2"/>
                </a:solidFill>
                <a:latin typeface="+mn-lt"/>
                <a:ea typeface="+mn-ea"/>
                <a:cs typeface="+mn-cs"/>
              </a:defRPr>
            </a:lvl6pPr>
            <a:lvl7pPr marL="2228850" indent="-171450" algn="l" rtl="0" eaLnBrk="1" latinLnBrk="0" hangingPunct="1">
              <a:spcBef>
                <a:spcPct val="20000"/>
              </a:spcBef>
              <a:buClr>
                <a:schemeClr val="accent1"/>
              </a:buClr>
              <a:buSzPct val="60000"/>
              <a:buFont typeface="Wingdings 2"/>
              <a:buChar char=""/>
              <a:defRPr kumimoji="0" sz="1200" kern="1200">
                <a:solidFill>
                  <a:schemeClr val="tx2"/>
                </a:solidFill>
                <a:latin typeface="+mn-lt"/>
                <a:ea typeface="+mn-ea"/>
                <a:cs typeface="+mn-cs"/>
              </a:defRPr>
            </a:lvl7pPr>
            <a:lvl8pPr marL="2571750" indent="-171450" algn="l" rtl="0" eaLnBrk="1" latinLnBrk="0" hangingPunct="1">
              <a:spcBef>
                <a:spcPct val="20000"/>
              </a:spcBef>
              <a:buClr>
                <a:schemeClr val="accent1"/>
              </a:buClr>
              <a:buSzPct val="60000"/>
              <a:buFont typeface="Wingdings 2"/>
              <a:buChar char=""/>
              <a:defRPr kumimoji="0" sz="1200" kern="1200" baseline="0">
                <a:solidFill>
                  <a:schemeClr val="tx2"/>
                </a:solidFill>
                <a:latin typeface="+mn-lt"/>
                <a:ea typeface="+mn-ea"/>
                <a:cs typeface="+mn-cs"/>
              </a:defRPr>
            </a:lvl8pPr>
            <a:lvl9pPr marL="2914650" indent="-171450" algn="l" rtl="0" eaLnBrk="1" latinLnBrk="0" hangingPunct="1">
              <a:spcBef>
                <a:spcPct val="20000"/>
              </a:spcBef>
              <a:buClr>
                <a:schemeClr val="accent1"/>
              </a:buClr>
              <a:buSzPct val="60000"/>
              <a:buFont typeface="Wingdings 2"/>
              <a:buChar char=""/>
              <a:defRPr kumimoji="0" sz="1050" kern="1200" baseline="0">
                <a:solidFill>
                  <a:schemeClr val="tx2"/>
                </a:solidFill>
                <a:latin typeface="+mn-lt"/>
                <a:ea typeface="+mn-ea"/>
                <a:cs typeface="+mn-cs"/>
              </a:defRPr>
            </a:lvl9pPr>
          </a:lstStyle>
          <a:p>
            <a:r>
              <a:rPr lang="zh-TW" altLang="en-US" sz="2800" dirty="0"/>
              <a:t>支援</a:t>
            </a:r>
            <a:r>
              <a:rPr lang="zh-TW" altLang="zh-TW" sz="2800" dirty="0"/>
              <a:t>多人連線</a:t>
            </a:r>
            <a:r>
              <a:rPr lang="zh-TW" altLang="en-US" sz="2800" dirty="0"/>
              <a:t>使用</a:t>
            </a:r>
            <a:endParaRPr lang="en-US" altLang="zh-TW" sz="2800" dirty="0"/>
          </a:p>
          <a:p>
            <a:r>
              <a:rPr lang="en-US" altLang="zh-TW" sz="2800" dirty="0"/>
              <a:t>SQL</a:t>
            </a:r>
            <a:endParaRPr lang="zh-TW" altLang="zh-TW" sz="2800" dirty="0"/>
          </a:p>
          <a:p>
            <a:r>
              <a:rPr lang="zh-TW" altLang="en-US" sz="2800" dirty="0"/>
              <a:t>結合</a:t>
            </a:r>
            <a:r>
              <a:rPr lang="en-US" altLang="zh-TW" sz="2800" dirty="0"/>
              <a:t>google map</a:t>
            </a:r>
            <a:r>
              <a:rPr lang="zh-TW" altLang="en-US" sz="2800" dirty="0"/>
              <a:t>即時定位功能</a:t>
            </a:r>
            <a:endParaRPr lang="en-US" altLang="zh-TW" sz="2800" dirty="0"/>
          </a:p>
          <a:p>
            <a:r>
              <a:rPr lang="zh-TW" altLang="en-US" sz="2800" dirty="0"/>
              <a:t>使用者之間互相匿名、僅顯示使用者性別</a:t>
            </a:r>
            <a:endParaRPr lang="en-US" altLang="zh-TW" sz="2800" dirty="0"/>
          </a:p>
          <a:p>
            <a:r>
              <a:rPr lang="zh-TW" altLang="en-US" sz="2800" dirty="0"/>
              <a:t>可選擇使用者角色，保護自己或是幫助別人</a:t>
            </a:r>
            <a:endParaRPr lang="en-US" altLang="zh-TW" sz="2800" dirty="0"/>
          </a:p>
          <a:p>
            <a:pPr marL="0" indent="0">
              <a:buNone/>
            </a:pPr>
            <a:endParaRPr lang="en-US" altLang="zh-TW" sz="2800" dirty="0"/>
          </a:p>
          <a:p>
            <a:endParaRPr lang="en-US" altLang="zh-TW" sz="2800" dirty="0"/>
          </a:p>
          <a:p>
            <a:endParaRPr lang="en-US" altLang="zh-TW" dirty="0"/>
          </a:p>
          <a:p>
            <a:endParaRPr lang="zh-TW" altLang="en-US" dirty="0"/>
          </a:p>
        </p:txBody>
      </p:sp>
      <p:sp>
        <p:nvSpPr>
          <p:cNvPr id="4" name="標題 1">
            <a:extLst>
              <a:ext uri="{FF2B5EF4-FFF2-40B4-BE49-F238E27FC236}">
                <a16:creationId xmlns:a16="http://schemas.microsoft.com/office/drawing/2014/main" id="{820BC062-B650-4F36-8E7F-FA544771B6A8}"/>
              </a:ext>
            </a:extLst>
          </p:cNvPr>
          <p:cNvSpPr txBox="1">
            <a:spLocks/>
          </p:cNvSpPr>
          <p:nvPr/>
        </p:nvSpPr>
        <p:spPr>
          <a:xfrm>
            <a:off x="1000760" y="271462"/>
            <a:ext cx="683260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專題特色</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圖片 5">
            <a:extLst>
              <a:ext uri="{FF2B5EF4-FFF2-40B4-BE49-F238E27FC236}">
                <a16:creationId xmlns:a16="http://schemas.microsoft.com/office/drawing/2014/main" id="{04F392DA-864A-4755-A8F4-4C0CB74D7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085" y="1894109"/>
            <a:ext cx="3002915" cy="3069782"/>
          </a:xfrm>
          <a:prstGeom prst="rect">
            <a:avLst/>
          </a:prstGeom>
        </p:spPr>
      </p:pic>
    </p:spTree>
    <p:extLst>
      <p:ext uri="{BB962C8B-B14F-4D97-AF65-F5344CB8AC3E}">
        <p14:creationId xmlns:p14="http://schemas.microsoft.com/office/powerpoint/2010/main" val="220839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7" name="標題 1">
            <a:extLst>
              <a:ext uri="{FF2B5EF4-FFF2-40B4-BE49-F238E27FC236}">
                <a16:creationId xmlns:a16="http://schemas.microsoft.com/office/drawing/2014/main" id="{520BA22A-B633-4F77-9031-5BF8F73D79FB}"/>
              </a:ext>
            </a:extLst>
          </p:cNvPr>
          <p:cNvSpPr txBox="1">
            <a:spLocks/>
          </p:cNvSpPr>
          <p:nvPr/>
        </p:nvSpPr>
        <p:spPr>
          <a:xfrm>
            <a:off x="1000760" y="312102"/>
            <a:ext cx="683260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影片連結</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文字方塊 5">
            <a:extLst>
              <a:ext uri="{FF2B5EF4-FFF2-40B4-BE49-F238E27FC236}">
                <a16:creationId xmlns:a16="http://schemas.microsoft.com/office/drawing/2014/main" id="{1356BAB1-A413-4F84-ADC2-55FCEFFB6DC1}"/>
              </a:ext>
            </a:extLst>
          </p:cNvPr>
          <p:cNvSpPr txBox="1"/>
          <p:nvPr/>
        </p:nvSpPr>
        <p:spPr>
          <a:xfrm>
            <a:off x="1741603" y="3244334"/>
            <a:ext cx="5660794" cy="369332"/>
          </a:xfrm>
          <a:prstGeom prst="rect">
            <a:avLst/>
          </a:prstGeom>
          <a:solidFill>
            <a:srgbClr val="7030A0"/>
          </a:solidFill>
          <a:ln>
            <a:solidFill>
              <a:schemeClr val="tx1"/>
            </a:solidFill>
          </a:ln>
        </p:spPr>
        <p:txBody>
          <a:bodyPr wrap="square">
            <a:spAutoFit/>
          </a:bodyPr>
          <a:lstStyle/>
          <a:p>
            <a:pPr algn="ctr"/>
            <a:r>
              <a:rPr lang="en-US" altLang="zh-TW" dirty="0">
                <a:solidFill>
                  <a:schemeClr val="bg1"/>
                </a:solidFill>
                <a:hlinkClick r:id="rId3">
                  <a:extLst>
                    <a:ext uri="{A12FA001-AC4F-418D-AE19-62706E023703}">
                      <ahyp:hlinkClr xmlns:ahyp="http://schemas.microsoft.com/office/drawing/2018/hyperlinkcolor" val="tx"/>
                    </a:ext>
                  </a:extLst>
                </a:hlinkClick>
              </a:rPr>
              <a:t>https://youtu.be/puea45OjGfs</a:t>
            </a:r>
            <a:r>
              <a:rPr lang="zh-TW" altLang="en-US" dirty="0">
                <a:solidFill>
                  <a:schemeClr val="bg1"/>
                </a:solidFill>
                <a:hlinkClick r:id="rId3">
                  <a:extLst>
                    <a:ext uri="{A12FA001-AC4F-418D-AE19-62706E023703}">
                      <ahyp:hlinkClr xmlns:ahyp="http://schemas.microsoft.com/office/drawing/2018/hyperlinkcolor" val="tx"/>
                    </a:ext>
                  </a:extLst>
                </a:hlinkClick>
              </a:rPr>
              <a:t> </a:t>
            </a:r>
            <a:endParaRPr lang="zh-TW" altLang="en-US" dirty="0">
              <a:solidFill>
                <a:schemeClr val="bg1"/>
              </a:solidFill>
            </a:endParaRPr>
          </a:p>
        </p:txBody>
      </p:sp>
    </p:spTree>
    <p:extLst>
      <p:ext uri="{BB962C8B-B14F-4D97-AF65-F5344CB8AC3E}">
        <p14:creationId xmlns:p14="http://schemas.microsoft.com/office/powerpoint/2010/main" val="336978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7" name="標題 1">
            <a:extLst>
              <a:ext uri="{FF2B5EF4-FFF2-40B4-BE49-F238E27FC236}">
                <a16:creationId xmlns:a16="http://schemas.microsoft.com/office/drawing/2014/main" id="{520BA22A-B633-4F77-9031-5BF8F73D79FB}"/>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橢圓 3">
            <a:extLst>
              <a:ext uri="{FF2B5EF4-FFF2-40B4-BE49-F238E27FC236}">
                <a16:creationId xmlns:a16="http://schemas.microsoft.com/office/drawing/2014/main" id="{90AF7377-3B0A-4347-969A-275AB59E37FD}"/>
              </a:ext>
            </a:extLst>
          </p:cNvPr>
          <p:cNvSpPr/>
          <p:nvPr/>
        </p:nvSpPr>
        <p:spPr>
          <a:xfrm>
            <a:off x="2475310" y="1214437"/>
            <a:ext cx="4193381" cy="2214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5" name="文字方塊 4">
            <a:extLst>
              <a:ext uri="{FF2B5EF4-FFF2-40B4-BE49-F238E27FC236}">
                <a16:creationId xmlns:a16="http://schemas.microsoft.com/office/drawing/2014/main" id="{76F127B8-B66D-4F03-98BE-BF13ABF19FB3}"/>
              </a:ext>
            </a:extLst>
          </p:cNvPr>
          <p:cNvSpPr txBox="1"/>
          <p:nvPr/>
        </p:nvSpPr>
        <p:spPr>
          <a:xfrm>
            <a:off x="3089416" y="2056261"/>
            <a:ext cx="3183637" cy="553998"/>
          </a:xfrm>
          <a:prstGeom prst="rect">
            <a:avLst/>
          </a:prstGeom>
          <a:noFill/>
        </p:spPr>
        <p:txBody>
          <a:bodyPr wrap="square" rtlCol="0">
            <a:spAutoFit/>
          </a:bodyPr>
          <a:lstStyle/>
          <a:p>
            <a:r>
              <a:rPr lang="en-US" altLang="zh-TW" sz="3000" dirty="0"/>
              <a:t>Server : </a:t>
            </a:r>
            <a:r>
              <a:rPr lang="zh-TW" altLang="en-US" sz="3000" dirty="0"/>
              <a:t>我的電腦</a:t>
            </a:r>
          </a:p>
        </p:txBody>
      </p:sp>
      <p:cxnSp>
        <p:nvCxnSpPr>
          <p:cNvPr id="6" name="直線單箭頭接點 5">
            <a:extLst>
              <a:ext uri="{FF2B5EF4-FFF2-40B4-BE49-F238E27FC236}">
                <a16:creationId xmlns:a16="http://schemas.microsoft.com/office/drawing/2014/main" id="{7ACE7D8E-006A-494C-A52F-84986778EC5D}"/>
              </a:ext>
            </a:extLst>
          </p:cNvPr>
          <p:cNvCxnSpPr>
            <a:endCxn id="4" idx="3"/>
          </p:cNvCxnSpPr>
          <p:nvPr/>
        </p:nvCxnSpPr>
        <p:spPr>
          <a:xfrm flipV="1">
            <a:off x="2017059" y="3104685"/>
            <a:ext cx="1072357" cy="108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A28D1954-D71F-4881-A8E2-121A65BF5B16}"/>
              </a:ext>
            </a:extLst>
          </p:cNvPr>
          <p:cNvCxnSpPr>
            <a:cxnSpLocks/>
            <a:endCxn id="4" idx="4"/>
          </p:cNvCxnSpPr>
          <p:nvPr/>
        </p:nvCxnSpPr>
        <p:spPr>
          <a:xfrm flipV="1">
            <a:off x="4572000" y="3429000"/>
            <a:ext cx="0" cy="96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977C5F8C-5DA3-4956-979D-9C9642F5A52B}"/>
              </a:ext>
            </a:extLst>
          </p:cNvPr>
          <p:cNvCxnSpPr>
            <a:cxnSpLocks/>
            <a:endCxn id="4" idx="5"/>
          </p:cNvCxnSpPr>
          <p:nvPr/>
        </p:nvCxnSpPr>
        <p:spPr>
          <a:xfrm flipH="1" flipV="1">
            <a:off x="6054583" y="3104685"/>
            <a:ext cx="1415258" cy="1013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圓角 9">
            <a:extLst>
              <a:ext uri="{FF2B5EF4-FFF2-40B4-BE49-F238E27FC236}">
                <a16:creationId xmlns:a16="http://schemas.microsoft.com/office/drawing/2014/main" id="{B094EF68-CA30-4537-9F4C-1D15FA745BB3}"/>
              </a:ext>
            </a:extLst>
          </p:cNvPr>
          <p:cNvSpPr/>
          <p:nvPr/>
        </p:nvSpPr>
        <p:spPr>
          <a:xfrm>
            <a:off x="899250" y="4118160"/>
            <a:ext cx="1653988" cy="9687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700" dirty="0">
                <a:solidFill>
                  <a:schemeClr val="tx1"/>
                </a:solidFill>
              </a:rPr>
              <a:t>小美</a:t>
            </a:r>
          </a:p>
        </p:txBody>
      </p:sp>
      <p:sp>
        <p:nvSpPr>
          <p:cNvPr id="11" name="矩形: 圓角 10">
            <a:extLst>
              <a:ext uri="{FF2B5EF4-FFF2-40B4-BE49-F238E27FC236}">
                <a16:creationId xmlns:a16="http://schemas.microsoft.com/office/drawing/2014/main" id="{5826B203-6334-425F-A31C-9F1407C66382}"/>
              </a:ext>
            </a:extLst>
          </p:cNvPr>
          <p:cNvSpPr/>
          <p:nvPr/>
        </p:nvSpPr>
        <p:spPr>
          <a:xfrm>
            <a:off x="3745005" y="4270824"/>
            <a:ext cx="1653988" cy="9687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700" dirty="0">
                <a:solidFill>
                  <a:schemeClr val="tx1"/>
                </a:solidFill>
              </a:rPr>
              <a:t>小華</a:t>
            </a:r>
          </a:p>
        </p:txBody>
      </p:sp>
      <p:sp>
        <p:nvSpPr>
          <p:cNvPr id="12" name="矩形: 圓角 11">
            <a:extLst>
              <a:ext uri="{FF2B5EF4-FFF2-40B4-BE49-F238E27FC236}">
                <a16:creationId xmlns:a16="http://schemas.microsoft.com/office/drawing/2014/main" id="{117EC9E1-6E52-4973-BDB7-0C66494CC63D}"/>
              </a:ext>
            </a:extLst>
          </p:cNvPr>
          <p:cNvSpPr/>
          <p:nvPr/>
        </p:nvSpPr>
        <p:spPr>
          <a:xfrm>
            <a:off x="7019364" y="4118161"/>
            <a:ext cx="1653988" cy="9687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700" dirty="0">
                <a:solidFill>
                  <a:schemeClr val="tx1"/>
                </a:solidFill>
              </a:rPr>
              <a:t>小明</a:t>
            </a:r>
          </a:p>
        </p:txBody>
      </p:sp>
    </p:spTree>
    <p:extLst>
      <p:ext uri="{BB962C8B-B14F-4D97-AF65-F5344CB8AC3E}">
        <p14:creationId xmlns:p14="http://schemas.microsoft.com/office/powerpoint/2010/main" val="207283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7" name="標題 1">
            <a:extLst>
              <a:ext uri="{FF2B5EF4-FFF2-40B4-BE49-F238E27FC236}">
                <a16:creationId xmlns:a16="http://schemas.microsoft.com/office/drawing/2014/main" id="{520BA22A-B633-4F77-9031-5BF8F73D79FB}"/>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3" name="圖片 12">
            <a:extLst>
              <a:ext uri="{FF2B5EF4-FFF2-40B4-BE49-F238E27FC236}">
                <a16:creationId xmlns:a16="http://schemas.microsoft.com/office/drawing/2014/main" id="{128C557A-D77C-4E95-9F05-C9FF5230C9E9}"/>
              </a:ext>
            </a:extLst>
          </p:cNvPr>
          <p:cNvPicPr>
            <a:picLocks noChangeAspect="1"/>
          </p:cNvPicPr>
          <p:nvPr/>
        </p:nvPicPr>
        <p:blipFill>
          <a:blip r:embed="rId3"/>
          <a:stretch>
            <a:fillRect/>
          </a:stretch>
        </p:blipFill>
        <p:spPr>
          <a:xfrm>
            <a:off x="4028531" y="1342646"/>
            <a:ext cx="4923756" cy="2700254"/>
          </a:xfrm>
          <a:prstGeom prst="rect">
            <a:avLst/>
          </a:prstGeom>
        </p:spPr>
      </p:pic>
      <p:cxnSp>
        <p:nvCxnSpPr>
          <p:cNvPr id="14" name="直線單箭頭接點 13">
            <a:extLst>
              <a:ext uri="{FF2B5EF4-FFF2-40B4-BE49-F238E27FC236}">
                <a16:creationId xmlns:a16="http://schemas.microsoft.com/office/drawing/2014/main" id="{2BB6A155-0F03-45B7-9266-A50679D8BCB3}"/>
              </a:ext>
            </a:extLst>
          </p:cNvPr>
          <p:cNvCxnSpPr>
            <a:cxnSpLocks/>
          </p:cNvCxnSpPr>
          <p:nvPr/>
        </p:nvCxnSpPr>
        <p:spPr>
          <a:xfrm flipV="1">
            <a:off x="4798243" y="2561354"/>
            <a:ext cx="591859" cy="6023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直線單箭頭接點 14">
            <a:extLst>
              <a:ext uri="{FF2B5EF4-FFF2-40B4-BE49-F238E27FC236}">
                <a16:creationId xmlns:a16="http://schemas.microsoft.com/office/drawing/2014/main" id="{09F775B9-9E15-4644-82FA-5F3E5E39A1E8}"/>
              </a:ext>
            </a:extLst>
          </p:cNvPr>
          <p:cNvCxnSpPr>
            <a:cxnSpLocks/>
          </p:cNvCxnSpPr>
          <p:nvPr/>
        </p:nvCxnSpPr>
        <p:spPr>
          <a:xfrm flipV="1">
            <a:off x="6281996" y="2810124"/>
            <a:ext cx="0" cy="46392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單箭頭接點 15">
            <a:extLst>
              <a:ext uri="{FF2B5EF4-FFF2-40B4-BE49-F238E27FC236}">
                <a16:creationId xmlns:a16="http://schemas.microsoft.com/office/drawing/2014/main" id="{F65927BF-3244-4818-9F97-47A1B6A72044}"/>
              </a:ext>
            </a:extLst>
          </p:cNvPr>
          <p:cNvCxnSpPr>
            <a:cxnSpLocks/>
          </p:cNvCxnSpPr>
          <p:nvPr/>
        </p:nvCxnSpPr>
        <p:spPr>
          <a:xfrm flipH="1" flipV="1">
            <a:off x="7390243" y="2557992"/>
            <a:ext cx="848784" cy="61244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7" name="文字方塊 16">
            <a:extLst>
              <a:ext uri="{FF2B5EF4-FFF2-40B4-BE49-F238E27FC236}">
                <a16:creationId xmlns:a16="http://schemas.microsoft.com/office/drawing/2014/main" id="{A97302CD-EFED-4159-B855-728181B51BE5}"/>
              </a:ext>
            </a:extLst>
          </p:cNvPr>
          <p:cNvSpPr txBox="1"/>
          <p:nvPr/>
        </p:nvSpPr>
        <p:spPr>
          <a:xfrm>
            <a:off x="3928691" y="4873981"/>
            <a:ext cx="461234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TW" dirty="0"/>
              <a:t>Login </a:t>
            </a:r>
            <a:r>
              <a:rPr lang="zh-TW" altLang="en-US" dirty="0"/>
              <a:t>即加入我的</a:t>
            </a:r>
            <a:r>
              <a:rPr lang="en-US" altLang="zh-TW" dirty="0"/>
              <a:t>server</a:t>
            </a:r>
            <a:endParaRPr lang="zh-TW" altLang="en-US" dirty="0"/>
          </a:p>
        </p:txBody>
      </p:sp>
      <p:pic>
        <p:nvPicPr>
          <p:cNvPr id="18" name="圖片 17">
            <a:extLst>
              <a:ext uri="{FF2B5EF4-FFF2-40B4-BE49-F238E27FC236}">
                <a16:creationId xmlns:a16="http://schemas.microsoft.com/office/drawing/2014/main" id="{8D4E9AFC-9710-4BDF-8405-65E002E64E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69" y="1148079"/>
            <a:ext cx="2501637" cy="5143500"/>
          </a:xfrm>
          <a:prstGeom prst="rect">
            <a:avLst/>
          </a:prstGeom>
        </p:spPr>
      </p:pic>
    </p:spTree>
    <p:extLst>
      <p:ext uri="{BB962C8B-B14F-4D97-AF65-F5344CB8AC3E}">
        <p14:creationId xmlns:p14="http://schemas.microsoft.com/office/powerpoint/2010/main" val="98503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4" name="標題 1">
            <a:extLst>
              <a:ext uri="{FF2B5EF4-FFF2-40B4-BE49-F238E27FC236}">
                <a16:creationId xmlns:a16="http://schemas.microsoft.com/office/drawing/2014/main" id="{3BAADE6D-CD9A-4832-B092-BCB8173EB6B8}"/>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圖片 4">
            <a:extLst>
              <a:ext uri="{FF2B5EF4-FFF2-40B4-BE49-F238E27FC236}">
                <a16:creationId xmlns:a16="http://schemas.microsoft.com/office/drawing/2014/main" id="{DAB5C780-0FEF-4D57-B332-70AC2106CFF2}"/>
              </a:ext>
            </a:extLst>
          </p:cNvPr>
          <p:cNvPicPr>
            <a:picLocks noChangeAspect="1"/>
          </p:cNvPicPr>
          <p:nvPr/>
        </p:nvPicPr>
        <p:blipFill>
          <a:blip r:embed="rId3"/>
          <a:stretch>
            <a:fillRect/>
          </a:stretch>
        </p:blipFill>
        <p:spPr>
          <a:xfrm>
            <a:off x="4038691" y="1349370"/>
            <a:ext cx="4923756" cy="2700254"/>
          </a:xfrm>
          <a:prstGeom prst="rect">
            <a:avLst/>
          </a:prstGeom>
        </p:spPr>
      </p:pic>
      <p:cxnSp>
        <p:nvCxnSpPr>
          <p:cNvPr id="6" name="直線單箭頭接點 5">
            <a:extLst>
              <a:ext uri="{FF2B5EF4-FFF2-40B4-BE49-F238E27FC236}">
                <a16:creationId xmlns:a16="http://schemas.microsoft.com/office/drawing/2014/main" id="{6D6C1718-4DF2-441E-94C5-5B39CA6F4814}"/>
              </a:ext>
            </a:extLst>
          </p:cNvPr>
          <p:cNvCxnSpPr/>
          <p:nvPr/>
        </p:nvCxnSpPr>
        <p:spPr>
          <a:xfrm flipV="1">
            <a:off x="4841418" y="2622456"/>
            <a:ext cx="490817" cy="4975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8" name="圖片 7">
            <a:extLst>
              <a:ext uri="{FF2B5EF4-FFF2-40B4-BE49-F238E27FC236}">
                <a16:creationId xmlns:a16="http://schemas.microsoft.com/office/drawing/2014/main" id="{5DCD2467-E948-40A6-AA8E-648017EA0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90" y="1149724"/>
            <a:ext cx="2501637" cy="5143500"/>
          </a:xfrm>
          <a:prstGeom prst="rect">
            <a:avLst/>
          </a:prstGeom>
        </p:spPr>
      </p:pic>
      <p:sp>
        <p:nvSpPr>
          <p:cNvPr id="9" name="文字方塊 8">
            <a:extLst>
              <a:ext uri="{FF2B5EF4-FFF2-40B4-BE49-F238E27FC236}">
                <a16:creationId xmlns:a16="http://schemas.microsoft.com/office/drawing/2014/main" id="{64992E80-72C1-444C-8E11-C54EE7A950B5}"/>
              </a:ext>
            </a:extLst>
          </p:cNvPr>
          <p:cNvSpPr txBox="1"/>
          <p:nvPr/>
        </p:nvSpPr>
        <p:spPr>
          <a:xfrm>
            <a:off x="4038691" y="4555961"/>
            <a:ext cx="461234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dirty="0"/>
              <a:t>小美發送訊息</a:t>
            </a:r>
          </a:p>
        </p:txBody>
      </p:sp>
      <p:sp>
        <p:nvSpPr>
          <p:cNvPr id="3" name="橢圓 2">
            <a:extLst>
              <a:ext uri="{FF2B5EF4-FFF2-40B4-BE49-F238E27FC236}">
                <a16:creationId xmlns:a16="http://schemas.microsoft.com/office/drawing/2014/main" id="{96257DEC-9B43-4518-BE0D-2BC6775F140B}"/>
              </a:ext>
            </a:extLst>
          </p:cNvPr>
          <p:cNvSpPr/>
          <p:nvPr/>
        </p:nvSpPr>
        <p:spPr>
          <a:xfrm>
            <a:off x="2071108" y="2516957"/>
            <a:ext cx="1416810" cy="832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992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pic>
        <p:nvPicPr>
          <p:cNvPr id="4" name="圖片 3">
            <a:extLst>
              <a:ext uri="{FF2B5EF4-FFF2-40B4-BE49-F238E27FC236}">
                <a16:creationId xmlns:a16="http://schemas.microsoft.com/office/drawing/2014/main" id="{29186C5A-8668-4C1B-830B-8DDB0FF228C1}"/>
              </a:ext>
            </a:extLst>
          </p:cNvPr>
          <p:cNvPicPr>
            <a:picLocks noChangeAspect="1"/>
          </p:cNvPicPr>
          <p:nvPr/>
        </p:nvPicPr>
        <p:blipFill>
          <a:blip r:embed="rId3"/>
          <a:stretch>
            <a:fillRect/>
          </a:stretch>
        </p:blipFill>
        <p:spPr>
          <a:xfrm>
            <a:off x="4018371" y="1148079"/>
            <a:ext cx="4923756" cy="2700254"/>
          </a:xfrm>
          <a:prstGeom prst="rect">
            <a:avLst/>
          </a:prstGeom>
        </p:spPr>
      </p:pic>
      <p:cxnSp>
        <p:nvCxnSpPr>
          <p:cNvPr id="5" name="直線單箭頭接點 4">
            <a:extLst>
              <a:ext uri="{FF2B5EF4-FFF2-40B4-BE49-F238E27FC236}">
                <a16:creationId xmlns:a16="http://schemas.microsoft.com/office/drawing/2014/main" id="{075AE4D9-F20D-4D13-A3EF-218370E606BF}"/>
              </a:ext>
            </a:extLst>
          </p:cNvPr>
          <p:cNvCxnSpPr/>
          <p:nvPr/>
        </p:nvCxnSpPr>
        <p:spPr>
          <a:xfrm flipV="1">
            <a:off x="4656120" y="2455956"/>
            <a:ext cx="490817" cy="4975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5917FE95-6EA9-46C7-A017-0F60DF2DC7D5}"/>
              </a:ext>
            </a:extLst>
          </p:cNvPr>
          <p:cNvSpPr txBox="1"/>
          <p:nvPr/>
        </p:nvSpPr>
        <p:spPr>
          <a:xfrm>
            <a:off x="4018371" y="4127874"/>
            <a:ext cx="461234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dirty="0"/>
              <a:t>小美發送訊息</a:t>
            </a:r>
            <a:endParaRPr lang="en-US" altLang="zh-TW" dirty="0"/>
          </a:p>
          <a:p>
            <a:r>
              <a:rPr lang="zh-TW" altLang="en-US" dirty="0"/>
              <a:t>字串包含 </a:t>
            </a:r>
            <a:r>
              <a:rPr lang="en-US" altLang="zh-TW" dirty="0"/>
              <a:t>Username , Gender , Address , </a:t>
            </a:r>
            <a:r>
              <a:rPr lang="en-US" altLang="zh-TW" dirty="0" err="1"/>
              <a:t>IP_Address</a:t>
            </a:r>
            <a:r>
              <a:rPr lang="en-US" altLang="zh-TW" dirty="0"/>
              <a:t> , Lat , </a:t>
            </a:r>
            <a:r>
              <a:rPr lang="en-US" altLang="zh-TW" dirty="0" err="1"/>
              <a:t>Lng</a:t>
            </a:r>
            <a:endParaRPr lang="zh-TW" altLang="en-US" dirty="0"/>
          </a:p>
        </p:txBody>
      </p:sp>
      <p:pic>
        <p:nvPicPr>
          <p:cNvPr id="8" name="圖片 7">
            <a:extLst>
              <a:ext uri="{FF2B5EF4-FFF2-40B4-BE49-F238E27FC236}">
                <a16:creationId xmlns:a16="http://schemas.microsoft.com/office/drawing/2014/main" id="{A6BBB6E9-A786-4A78-8279-953EF2622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87" y="1148079"/>
            <a:ext cx="2204357" cy="5143500"/>
          </a:xfrm>
          <a:prstGeom prst="rect">
            <a:avLst/>
          </a:prstGeom>
        </p:spPr>
      </p:pic>
      <p:sp>
        <p:nvSpPr>
          <p:cNvPr id="9" name="標題 1">
            <a:extLst>
              <a:ext uri="{FF2B5EF4-FFF2-40B4-BE49-F238E27FC236}">
                <a16:creationId xmlns:a16="http://schemas.microsoft.com/office/drawing/2014/main" id="{89459BC6-43D0-494D-9174-FFF86F8D1D32}"/>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53198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819FC-1C58-4BBA-9528-43A2097038A3}"/>
              </a:ext>
            </a:extLst>
          </p:cNvPr>
          <p:cNvSpPr txBox="1">
            <a:spLocks/>
          </p:cNvSpPr>
          <p:nvPr/>
        </p:nvSpPr>
        <p:spPr>
          <a:xfrm>
            <a:off x="777240" y="3550920"/>
            <a:ext cx="10515600" cy="1325563"/>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endParaRPr lang="zh-TW" altLang="en-US" dirty="0"/>
          </a:p>
        </p:txBody>
      </p:sp>
      <p:sp>
        <p:nvSpPr>
          <p:cNvPr id="4" name="標題 1">
            <a:extLst>
              <a:ext uri="{FF2B5EF4-FFF2-40B4-BE49-F238E27FC236}">
                <a16:creationId xmlns:a16="http://schemas.microsoft.com/office/drawing/2014/main" id="{7AF36206-5508-4906-B9AA-B582635D97E6}"/>
              </a:ext>
            </a:extLst>
          </p:cNvPr>
          <p:cNvSpPr txBox="1">
            <a:spLocks/>
          </p:cNvSpPr>
          <p:nvPr/>
        </p:nvSpPr>
        <p:spPr>
          <a:xfrm>
            <a:off x="777240" y="312102"/>
            <a:ext cx="7056120" cy="835977"/>
          </a:xfrm>
          <a:prstGeom prst="rect">
            <a:avLst/>
          </a:prstGeom>
        </p:spPr>
        <p:txBody>
          <a:bodyPr/>
          <a:lstStyle>
            <a:lvl1pPr algn="l" rtl="0" eaLnBrk="0" fontAlgn="base" hangingPunct="0">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2pPr>
            <a:lvl3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3pPr>
            <a:lvl4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4pPr>
            <a:lvl5pPr algn="l" rtl="0" eaLnBrk="0" fontAlgn="base" hangingPunct="0">
              <a:spcBef>
                <a:spcPct val="0"/>
              </a:spcBef>
              <a:spcAft>
                <a:spcPct val="0"/>
              </a:spcAft>
              <a:defRPr sz="2700">
                <a:solidFill>
                  <a:schemeClr val="tx2"/>
                </a:solidFill>
                <a:latin typeface="Franklin Gothic Medium" pitchFamily="34" charset="0"/>
                <a:ea typeface="微軟正黑體" pitchFamily="34" charset="-120"/>
              </a:defRPr>
            </a:lvl5pPr>
            <a:lvl6pPr marL="342900" algn="l" rtl="0" fontAlgn="base">
              <a:spcBef>
                <a:spcPct val="0"/>
              </a:spcBef>
              <a:spcAft>
                <a:spcPct val="0"/>
              </a:spcAft>
              <a:defRPr sz="2700">
                <a:solidFill>
                  <a:schemeClr val="tx2"/>
                </a:solidFill>
                <a:latin typeface="Franklin Gothic Medium" pitchFamily="34" charset="0"/>
                <a:ea typeface="微軟正黑體" pitchFamily="34" charset="-120"/>
              </a:defRPr>
            </a:lvl6pPr>
            <a:lvl7pPr marL="685800" algn="l" rtl="0" fontAlgn="base">
              <a:spcBef>
                <a:spcPct val="0"/>
              </a:spcBef>
              <a:spcAft>
                <a:spcPct val="0"/>
              </a:spcAft>
              <a:defRPr sz="2700">
                <a:solidFill>
                  <a:schemeClr val="tx2"/>
                </a:solidFill>
                <a:latin typeface="Franklin Gothic Medium" pitchFamily="34" charset="0"/>
                <a:ea typeface="微軟正黑體" pitchFamily="34" charset="-120"/>
              </a:defRPr>
            </a:lvl7pPr>
            <a:lvl8pPr marL="1028700" algn="l" rtl="0" fontAlgn="base">
              <a:spcBef>
                <a:spcPct val="0"/>
              </a:spcBef>
              <a:spcAft>
                <a:spcPct val="0"/>
              </a:spcAft>
              <a:defRPr sz="2700">
                <a:solidFill>
                  <a:schemeClr val="tx2"/>
                </a:solidFill>
                <a:latin typeface="Franklin Gothic Medium" pitchFamily="34" charset="0"/>
                <a:ea typeface="微軟正黑體" pitchFamily="34" charset="-120"/>
              </a:defRPr>
            </a:lvl8pPr>
            <a:lvl9pPr marL="1371600" algn="l" rtl="0" fontAlgn="base">
              <a:spcBef>
                <a:spcPct val="0"/>
              </a:spcBef>
              <a:spcAft>
                <a:spcPct val="0"/>
              </a:spcAft>
              <a:defRPr sz="2700">
                <a:solidFill>
                  <a:schemeClr val="tx2"/>
                </a:solidFill>
                <a:latin typeface="Franklin Gothic Medium" pitchFamily="34" charset="0"/>
                <a:ea typeface="微軟正黑體" pitchFamily="34" charset="-120"/>
              </a:defRPr>
            </a:lvl9pPr>
          </a:lstStyle>
          <a:p>
            <a:pPr algn="ct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技術說明</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 (SOCKET</a:t>
            </a:r>
            <a:r>
              <a:rPr lang="zh-TW" altLang="en-US"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多人連線</a:t>
            </a:r>
            <a:r>
              <a:rPr lang="en-US" altLang="zh-TW" sz="4400" b="1" cap="none" dirty="0">
                <a:ln w="6600">
                  <a:solidFill>
                    <a:schemeClr val="accent2"/>
                  </a:solidFill>
                  <a:prstDash val="solid"/>
                </a:ln>
                <a:solidFill>
                  <a:srgbClr val="FFFFFF"/>
                </a:solidFill>
                <a:effectLst>
                  <a:outerShdw dist="38100" dir="2700000" algn="tl" rotWithShape="0">
                    <a:schemeClr val="accent2"/>
                  </a:outerShdw>
                </a:effectLst>
                <a:latin typeface="-apple-system"/>
              </a:rPr>
              <a:t>)</a:t>
            </a:r>
            <a:endParaRPr lang="zh-TW" altLang="en-US" sz="4400" b="1" cap="none"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圖片 4">
            <a:extLst>
              <a:ext uri="{FF2B5EF4-FFF2-40B4-BE49-F238E27FC236}">
                <a16:creationId xmlns:a16="http://schemas.microsoft.com/office/drawing/2014/main" id="{F7983781-549D-41AB-BDCF-3A11518EA054}"/>
              </a:ext>
            </a:extLst>
          </p:cNvPr>
          <p:cNvPicPr>
            <a:picLocks noChangeAspect="1"/>
          </p:cNvPicPr>
          <p:nvPr/>
        </p:nvPicPr>
        <p:blipFill>
          <a:blip r:embed="rId3"/>
          <a:stretch>
            <a:fillRect/>
          </a:stretch>
        </p:blipFill>
        <p:spPr>
          <a:xfrm>
            <a:off x="4038691" y="1207510"/>
            <a:ext cx="4923756" cy="2700254"/>
          </a:xfrm>
          <a:prstGeom prst="rect">
            <a:avLst/>
          </a:prstGeom>
        </p:spPr>
      </p:pic>
      <p:cxnSp>
        <p:nvCxnSpPr>
          <p:cNvPr id="6" name="直線單箭頭接點 5">
            <a:extLst>
              <a:ext uri="{FF2B5EF4-FFF2-40B4-BE49-F238E27FC236}">
                <a16:creationId xmlns:a16="http://schemas.microsoft.com/office/drawing/2014/main" id="{52A00BDA-BF69-485E-BF1A-DB8F5400C505}"/>
              </a:ext>
            </a:extLst>
          </p:cNvPr>
          <p:cNvCxnSpPr>
            <a:cxnSpLocks/>
          </p:cNvCxnSpPr>
          <p:nvPr/>
        </p:nvCxnSpPr>
        <p:spPr>
          <a:xfrm>
            <a:off x="6331884" y="2506616"/>
            <a:ext cx="0" cy="4794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8" name="直線單箭頭接點 7">
            <a:extLst>
              <a:ext uri="{FF2B5EF4-FFF2-40B4-BE49-F238E27FC236}">
                <a16:creationId xmlns:a16="http://schemas.microsoft.com/office/drawing/2014/main" id="{AF46C7F2-918C-493F-8DCA-CCE3E109640F}"/>
              </a:ext>
            </a:extLst>
          </p:cNvPr>
          <p:cNvCxnSpPr>
            <a:cxnSpLocks/>
          </p:cNvCxnSpPr>
          <p:nvPr/>
        </p:nvCxnSpPr>
        <p:spPr>
          <a:xfrm>
            <a:off x="7296291" y="2371347"/>
            <a:ext cx="761860" cy="55044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9" name="圖片 8">
            <a:extLst>
              <a:ext uri="{FF2B5EF4-FFF2-40B4-BE49-F238E27FC236}">
                <a16:creationId xmlns:a16="http://schemas.microsoft.com/office/drawing/2014/main" id="{AB53B740-ACDC-4539-8DB9-A5D7FD531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42" y="1171168"/>
            <a:ext cx="2501637" cy="5143500"/>
          </a:xfrm>
          <a:prstGeom prst="rect">
            <a:avLst/>
          </a:prstGeom>
        </p:spPr>
      </p:pic>
      <p:sp>
        <p:nvSpPr>
          <p:cNvPr id="10" name="文字方塊 9">
            <a:extLst>
              <a:ext uri="{FF2B5EF4-FFF2-40B4-BE49-F238E27FC236}">
                <a16:creationId xmlns:a16="http://schemas.microsoft.com/office/drawing/2014/main" id="{69B94CB2-F2F0-4903-B31D-AD938ECC4D5E}"/>
              </a:ext>
            </a:extLst>
          </p:cNvPr>
          <p:cNvSpPr txBox="1"/>
          <p:nvPr/>
        </p:nvSpPr>
        <p:spPr>
          <a:xfrm>
            <a:off x="4038691" y="4072858"/>
            <a:ext cx="461234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TW" dirty="0"/>
              <a:t>Server</a:t>
            </a:r>
            <a:r>
              <a:rPr lang="zh-TW" altLang="en-US" dirty="0"/>
              <a:t>廣播訊息</a:t>
            </a:r>
          </a:p>
        </p:txBody>
      </p:sp>
      <p:graphicFrame>
        <p:nvGraphicFramePr>
          <p:cNvPr id="11" name="表格 2">
            <a:extLst>
              <a:ext uri="{FF2B5EF4-FFF2-40B4-BE49-F238E27FC236}">
                <a16:creationId xmlns:a16="http://schemas.microsoft.com/office/drawing/2014/main" id="{B99D2DE3-B503-495C-8561-A04DA2920468}"/>
              </a:ext>
            </a:extLst>
          </p:cNvPr>
          <p:cNvGraphicFramePr>
            <a:graphicFrameLocks noGrp="1"/>
          </p:cNvGraphicFramePr>
          <p:nvPr>
            <p:extLst>
              <p:ext uri="{D42A27DB-BD31-4B8C-83A1-F6EECF244321}">
                <p14:modId xmlns:p14="http://schemas.microsoft.com/office/powerpoint/2010/main" val="651718830"/>
              </p:ext>
            </p:extLst>
          </p:nvPr>
        </p:nvGraphicFramePr>
        <p:xfrm>
          <a:off x="3403600" y="4793471"/>
          <a:ext cx="5740400" cy="762000"/>
        </p:xfrm>
        <a:graphic>
          <a:graphicData uri="http://schemas.openxmlformats.org/drawingml/2006/table">
            <a:tbl>
              <a:tblPr firstRow="1" bandRow="1">
                <a:tableStyleId>{5C22544A-7EE6-4342-B048-85BDC9FD1C3A}</a:tableStyleId>
              </a:tblPr>
              <a:tblGrid>
                <a:gridCol w="336509">
                  <a:extLst>
                    <a:ext uri="{9D8B030D-6E8A-4147-A177-3AD203B41FA5}">
                      <a16:colId xmlns:a16="http://schemas.microsoft.com/office/drawing/2014/main" val="1904294760"/>
                    </a:ext>
                  </a:extLst>
                </a:gridCol>
                <a:gridCol w="588589">
                  <a:extLst>
                    <a:ext uri="{9D8B030D-6E8A-4147-A177-3AD203B41FA5}">
                      <a16:colId xmlns:a16="http://schemas.microsoft.com/office/drawing/2014/main" val="2768013681"/>
                    </a:ext>
                  </a:extLst>
                </a:gridCol>
                <a:gridCol w="929039">
                  <a:extLst>
                    <a:ext uri="{9D8B030D-6E8A-4147-A177-3AD203B41FA5}">
                      <a16:colId xmlns:a16="http://schemas.microsoft.com/office/drawing/2014/main" val="1120852447"/>
                    </a:ext>
                  </a:extLst>
                </a:gridCol>
                <a:gridCol w="726844">
                  <a:extLst>
                    <a:ext uri="{9D8B030D-6E8A-4147-A177-3AD203B41FA5}">
                      <a16:colId xmlns:a16="http://schemas.microsoft.com/office/drawing/2014/main" val="3433386226"/>
                    </a:ext>
                  </a:extLst>
                </a:gridCol>
                <a:gridCol w="741231">
                  <a:extLst>
                    <a:ext uri="{9D8B030D-6E8A-4147-A177-3AD203B41FA5}">
                      <a16:colId xmlns:a16="http://schemas.microsoft.com/office/drawing/2014/main" val="4267606985"/>
                    </a:ext>
                  </a:extLst>
                </a:gridCol>
                <a:gridCol w="983088">
                  <a:extLst>
                    <a:ext uri="{9D8B030D-6E8A-4147-A177-3AD203B41FA5}">
                      <a16:colId xmlns:a16="http://schemas.microsoft.com/office/drawing/2014/main" val="3969426484"/>
                    </a:ext>
                  </a:extLst>
                </a:gridCol>
                <a:gridCol w="717550">
                  <a:extLst>
                    <a:ext uri="{9D8B030D-6E8A-4147-A177-3AD203B41FA5}">
                      <a16:colId xmlns:a16="http://schemas.microsoft.com/office/drawing/2014/main" val="3609772640"/>
                    </a:ext>
                  </a:extLst>
                </a:gridCol>
                <a:gridCol w="717550">
                  <a:extLst>
                    <a:ext uri="{9D8B030D-6E8A-4147-A177-3AD203B41FA5}">
                      <a16:colId xmlns:a16="http://schemas.microsoft.com/office/drawing/2014/main" val="2093078330"/>
                    </a:ext>
                  </a:extLst>
                </a:gridCol>
              </a:tblGrid>
              <a:tr h="480060">
                <a:tc>
                  <a:txBody>
                    <a:bodyPr/>
                    <a:lstStyle/>
                    <a:p>
                      <a:r>
                        <a:rPr lang="en-US" altLang="zh-TW" sz="1400" dirty="0"/>
                        <a:t>ID</a:t>
                      </a:r>
                      <a:endParaRPr lang="zh-TW" altLang="en-US" sz="1400" dirty="0"/>
                    </a:p>
                  </a:txBody>
                  <a:tcPr marL="68580" marR="68580" marT="34290" marB="34290"/>
                </a:tc>
                <a:tc>
                  <a:txBody>
                    <a:bodyPr/>
                    <a:lstStyle/>
                    <a:p>
                      <a:r>
                        <a:rPr lang="en-US" altLang="zh-TW" sz="1400" dirty="0"/>
                        <a:t>Count</a:t>
                      </a:r>
                      <a:endParaRPr lang="zh-TW" altLang="en-US" sz="1400" dirty="0"/>
                    </a:p>
                  </a:txBody>
                  <a:tcPr marL="68580" marR="68580" marT="34290" marB="34290"/>
                </a:tc>
                <a:tc>
                  <a:txBody>
                    <a:bodyPr/>
                    <a:lstStyle/>
                    <a:p>
                      <a:r>
                        <a:rPr lang="en-US" altLang="zh-TW" sz="1400" dirty="0"/>
                        <a:t>Username</a:t>
                      </a:r>
                      <a:endParaRPr lang="zh-TW" altLang="en-US" sz="1400" dirty="0"/>
                    </a:p>
                  </a:txBody>
                  <a:tcPr marL="68580" marR="68580" marT="34290" marB="34290"/>
                </a:tc>
                <a:tc>
                  <a:txBody>
                    <a:bodyPr/>
                    <a:lstStyle/>
                    <a:p>
                      <a:r>
                        <a:rPr lang="en-US" altLang="zh-TW" sz="1400" dirty="0"/>
                        <a:t>Gender</a:t>
                      </a:r>
                      <a:endParaRPr lang="zh-TW" altLang="en-US" sz="1400" dirty="0"/>
                    </a:p>
                  </a:txBody>
                  <a:tcPr marL="68580" marR="68580" marT="34290" marB="34290"/>
                </a:tc>
                <a:tc>
                  <a:txBody>
                    <a:bodyPr/>
                    <a:lstStyle/>
                    <a:p>
                      <a:r>
                        <a:rPr lang="en-US" altLang="zh-TW" sz="1400" dirty="0"/>
                        <a:t>Address</a:t>
                      </a:r>
                      <a:endParaRPr lang="zh-TW" altLang="en-US" sz="1400" dirty="0"/>
                    </a:p>
                  </a:txBody>
                  <a:tcPr marL="68580" marR="68580" marT="34290" marB="34290"/>
                </a:tc>
                <a:tc>
                  <a:txBody>
                    <a:bodyPr/>
                    <a:lstStyle/>
                    <a:p>
                      <a:r>
                        <a:rPr lang="en-US" altLang="zh-TW" sz="1400" dirty="0" err="1"/>
                        <a:t>IP_Address</a:t>
                      </a:r>
                      <a:endParaRPr lang="zh-TW" altLang="en-US" sz="1400" dirty="0"/>
                    </a:p>
                  </a:txBody>
                  <a:tcPr marL="68580" marR="68580" marT="34290" marB="34290"/>
                </a:tc>
                <a:tc>
                  <a:txBody>
                    <a:bodyPr/>
                    <a:lstStyle/>
                    <a:p>
                      <a:r>
                        <a:rPr lang="en-US" altLang="zh-TW" sz="1400" dirty="0"/>
                        <a:t>Lat</a:t>
                      </a:r>
                      <a:endParaRPr lang="zh-TW" altLang="en-US" sz="1400" dirty="0"/>
                    </a:p>
                  </a:txBody>
                  <a:tcPr marL="68580" marR="68580" marT="34290" marB="34290"/>
                </a:tc>
                <a:tc>
                  <a:txBody>
                    <a:bodyPr/>
                    <a:lstStyle/>
                    <a:p>
                      <a:r>
                        <a:rPr lang="en-US" altLang="zh-TW" sz="1400" dirty="0" err="1"/>
                        <a:t>Lng</a:t>
                      </a:r>
                      <a:endParaRPr lang="zh-TW" altLang="en-US" sz="1400" dirty="0"/>
                    </a:p>
                  </a:txBody>
                  <a:tcPr marL="68580" marR="68580" marT="34290" marB="34290"/>
                </a:tc>
                <a:extLst>
                  <a:ext uri="{0D108BD9-81ED-4DB2-BD59-A6C34878D82A}">
                    <a16:rowId xmlns:a16="http://schemas.microsoft.com/office/drawing/2014/main" val="3699156730"/>
                  </a:ext>
                </a:extLst>
              </a:tr>
              <a:tr h="278130">
                <a:tc>
                  <a:txBody>
                    <a:bodyPr/>
                    <a:lstStyle/>
                    <a:p>
                      <a:r>
                        <a:rPr lang="en-US" altLang="zh-TW" sz="1400" dirty="0"/>
                        <a:t>X</a:t>
                      </a:r>
                      <a:endParaRPr lang="zh-TW" altLang="en-US" sz="1400" dirty="0"/>
                    </a:p>
                  </a:txBody>
                  <a:tcPr marL="68580" marR="68580" marT="34290" marB="34290"/>
                </a:tc>
                <a:tc>
                  <a:txBody>
                    <a:bodyPr/>
                    <a:lstStyle/>
                    <a:p>
                      <a:r>
                        <a:rPr lang="en-US" altLang="zh-TW" sz="1400" dirty="0"/>
                        <a:t>0</a:t>
                      </a:r>
                      <a:endParaRPr lang="zh-TW" altLang="en-US" sz="1400" dirty="0"/>
                    </a:p>
                  </a:txBody>
                  <a:tcPr marL="68580" marR="68580" marT="34290" marB="34290"/>
                </a:tc>
                <a:tc>
                  <a:txBody>
                    <a:bodyPr/>
                    <a:lstStyle/>
                    <a:p>
                      <a:r>
                        <a:rPr lang="zh-TW" altLang="en-US" sz="1400" dirty="0"/>
                        <a:t>小美</a:t>
                      </a:r>
                    </a:p>
                  </a:txBody>
                  <a:tcPr marL="68580" marR="68580" marT="34290" marB="34290"/>
                </a:tc>
                <a:tc>
                  <a:txBody>
                    <a:bodyPr/>
                    <a:lstStyle/>
                    <a:p>
                      <a:r>
                        <a:rPr lang="zh-TW" altLang="en-US" sz="1400" dirty="0"/>
                        <a:t>女</a:t>
                      </a:r>
                    </a:p>
                  </a:txBody>
                  <a:tcPr marL="68580" marR="68580" marT="34290" marB="34290"/>
                </a:tc>
                <a:tc>
                  <a:txBody>
                    <a:bodyPr/>
                    <a:lstStyle/>
                    <a:p>
                      <a:r>
                        <a:rPr lang="en-US" altLang="zh-TW" sz="1400" dirty="0" err="1"/>
                        <a:t>Xxxx</a:t>
                      </a:r>
                      <a:endParaRPr lang="zh-TW" altLang="en-US" sz="1400" dirty="0"/>
                    </a:p>
                  </a:txBody>
                  <a:tcPr marL="68580" marR="68580" marT="34290" marB="34290"/>
                </a:tc>
                <a:tc>
                  <a:txBody>
                    <a:bodyPr/>
                    <a:lstStyle/>
                    <a:p>
                      <a:r>
                        <a:rPr lang="en-US" altLang="zh-TW" sz="1400" dirty="0"/>
                        <a:t>192.168.</a:t>
                      </a:r>
                      <a:endParaRPr lang="zh-TW" altLang="en-US" sz="1400" dirty="0"/>
                    </a:p>
                  </a:txBody>
                  <a:tcPr marL="68580" marR="68580" marT="34290" marB="34290"/>
                </a:tc>
                <a:tc>
                  <a:txBody>
                    <a:bodyPr/>
                    <a:lstStyle/>
                    <a:p>
                      <a:r>
                        <a:rPr lang="en-US" altLang="zh-TW" sz="1400" dirty="0"/>
                        <a:t>23.xx</a:t>
                      </a:r>
                      <a:endParaRPr lang="zh-TW" altLang="en-US" sz="1400" dirty="0"/>
                    </a:p>
                  </a:txBody>
                  <a:tcPr marL="68580" marR="68580" marT="34290" marB="34290"/>
                </a:tc>
                <a:tc>
                  <a:txBody>
                    <a:bodyPr/>
                    <a:lstStyle/>
                    <a:p>
                      <a:r>
                        <a:rPr lang="en-US" altLang="zh-TW" sz="1400" dirty="0"/>
                        <a:t>120.xx</a:t>
                      </a:r>
                      <a:endParaRPr lang="zh-TW" altLang="en-US" sz="1400" dirty="0"/>
                    </a:p>
                  </a:txBody>
                  <a:tcPr marL="68580" marR="68580" marT="34290" marB="34290"/>
                </a:tc>
                <a:extLst>
                  <a:ext uri="{0D108BD9-81ED-4DB2-BD59-A6C34878D82A}">
                    <a16:rowId xmlns:a16="http://schemas.microsoft.com/office/drawing/2014/main" val="1260379880"/>
                  </a:ext>
                </a:extLst>
              </a:tr>
            </a:tbl>
          </a:graphicData>
        </a:graphic>
      </p:graphicFrame>
    </p:spTree>
    <p:extLst>
      <p:ext uri="{BB962C8B-B14F-4D97-AF65-F5344CB8AC3E}">
        <p14:creationId xmlns:p14="http://schemas.microsoft.com/office/powerpoint/2010/main" val="19618893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eng">
  <a:themeElements>
    <a:clrScheme name="旅程">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旅程">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科技">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383</Words>
  <Application>Microsoft Office PowerPoint</Application>
  <PresentationFormat>如螢幕大小 (4:3)</PresentationFormat>
  <Paragraphs>103</Paragraphs>
  <Slides>16</Slides>
  <Notes>16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16</vt:i4>
      </vt:variant>
    </vt:vector>
  </HeadingPairs>
  <TitlesOfParts>
    <vt:vector size="24" baseType="lpstr">
      <vt:lpstr>-apple-system</vt:lpstr>
      <vt:lpstr>微軟正黑體</vt:lpstr>
      <vt:lpstr>Arial</vt:lpstr>
      <vt:lpstr>Calibri</vt:lpstr>
      <vt:lpstr>Franklin Gothic Book</vt:lpstr>
      <vt:lpstr>Franklin Gothic Medium</vt:lpstr>
      <vt:lpstr>Wingdings 2</vt:lpstr>
      <vt:lpstr>Tseng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 j</dc:creator>
  <cp:lastModifiedBy>余振揚</cp:lastModifiedBy>
  <cp:revision>74</cp:revision>
  <dcterms:created xsi:type="dcterms:W3CDTF">2020-12-17T17:45:38Z</dcterms:created>
  <dcterms:modified xsi:type="dcterms:W3CDTF">2021-01-10T09:38:09Z</dcterms:modified>
</cp:coreProperties>
</file>