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38A9C-8E20-4A12-8D87-31624CE2C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81CE95-60B0-4623-9907-C19E9E389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F8A6A0-B206-4497-AC74-C0D19A7C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0E27-49DC-44CB-9B70-1FC64C0A07E3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8CAF5E-DDED-4082-B6DD-CE8954B3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BCD50B-F533-4F0F-8050-ABE0443A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7905-0D12-4ECA-91DB-DA6C6341A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99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CC458D-7471-490A-AD4D-BFD1A11B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07239A-8375-41D6-A5BA-07AAA27E9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0551BD-436E-4C84-AE9E-6E66CEA0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0E27-49DC-44CB-9B70-1FC64C0A07E3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107DFF-824D-4D62-A2EE-FD6C973A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DC8369-0BBE-4A9F-8DCD-01B12D04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7905-0D12-4ECA-91DB-DA6C6341A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72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771FE39-5825-4BCB-8630-381F86932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F6FDDD-C52E-46D9-B27D-7CFED8079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CAC860-EFA5-4368-B533-92F3609C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0E27-49DC-44CB-9B70-1FC64C0A07E3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FF9889-C921-4252-A588-9949CFD5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D0582E-84BB-43E2-8E8F-F1638C83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7905-0D12-4ECA-91DB-DA6C6341A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47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EF602-DF72-446D-9CFF-207D1647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A851D5-7E47-46DD-8B51-FD858F902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02EFAB-0195-488B-A494-284B378A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0E27-49DC-44CB-9B70-1FC64C0A07E3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D66E8C-E50D-48B0-93AB-76A45000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21A350-6B07-4914-95AF-4648F471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7905-0D12-4ECA-91DB-DA6C6341A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21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98A96-0E85-4BC5-A17E-DFE5CBCD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328545-80A8-4F02-8B36-B2E28E1E2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61A9D2-543B-4164-B5A5-FEB11FE2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0E27-49DC-44CB-9B70-1FC64C0A07E3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F582A9-E511-4CA8-969E-035F969D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899A6E-0234-41F3-83BA-1349F844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7905-0D12-4ECA-91DB-DA6C6341A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46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56693F-4004-4538-BFC4-97930CE4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61C3A3-F46A-4380-B36D-BF68DF36E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D5BDDF-D9B7-42B7-9543-AB0B0E741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85D34C-4DAB-49AC-9A16-EF322F8A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0E27-49DC-44CB-9B70-1FC64C0A07E3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43C647-CD1A-4E59-81CA-BCB831C4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E5EDA9-82D2-4647-89C0-1FB5E88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7905-0D12-4ECA-91DB-DA6C6341A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25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80D86-C129-49DE-8634-7E83B8E7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71089E-300F-4053-94A0-04D2FD702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8C1BA4-E03F-457B-B4C4-B01438888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01EF53-890B-42A3-9506-E38FB5183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64058F9-4B10-48C2-98A1-ECFB9098F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D8B85D5-70BD-47B8-81B3-31B1B31D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0E27-49DC-44CB-9B70-1FC64C0A07E3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F0AF4B-39F9-4938-B21F-77F763C5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DEFC27D-4907-46F4-A1F1-5AA80CB4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7905-0D12-4ECA-91DB-DA6C6341A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50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D5C1D4-E970-42F2-A576-D5B203F7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61BE78-ACBF-423F-9709-5880EC2C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0E27-49DC-44CB-9B70-1FC64C0A07E3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AD4C72-23ED-4122-8BB9-E42FA1B0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439BAC-18A3-4B3B-9169-3603C9DC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7905-0D12-4ECA-91DB-DA6C6341A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77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41749A2-548F-45E7-B6EE-1B8F2AA1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0E27-49DC-44CB-9B70-1FC64C0A07E3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C5CDC1-A268-4031-B3A7-25079000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39B1D2-EDA8-4885-A3DE-BCDFBBE6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7905-0D12-4ECA-91DB-DA6C6341A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13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97BF8-A549-4A86-88D5-8F77F6BD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553FF-520A-4693-BB94-40955C693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CB28CC-085D-455D-91D3-990425552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8030A6-4BE2-41E1-8FA4-42B05CAF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0E27-49DC-44CB-9B70-1FC64C0A07E3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485E66-FB41-4F2E-820F-8F797006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3A2B14-A469-43CA-A365-4F94A507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7905-0D12-4ECA-91DB-DA6C6341A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4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6122FA-C4CF-4445-8C38-C7D98EAC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EF04E1A-6181-459A-BF2E-17B7036EE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749668-C9C3-4060-81CA-2713FED09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8A6791-2ABB-4F70-AE42-F38A9E77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0E27-49DC-44CB-9B70-1FC64C0A07E3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F8F6FB-6299-4105-8400-90A08586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3EDFA8-8851-4F36-9059-5C5D84A2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7905-0D12-4ECA-91DB-DA6C6341A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C244A13-A643-4736-A912-282658DD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ED92F5-5BC0-44F2-A5CE-F45624109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2ED759-8473-4A37-8547-3C872F838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40E27-49DC-44CB-9B70-1FC64C0A07E3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6CFEC9-2EBA-47DE-B445-CD3DD7B2B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068D2B-46A0-4A6C-9B85-DB58626FD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C7905-0D12-4ECA-91DB-DA6C6341A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78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83C772D-7975-4E09-8A96-AA3E9C69D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612" y="1209365"/>
            <a:ext cx="3467584" cy="44392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7F99A1F-5814-40DD-A9CF-E9A0D5F69B11}"/>
              </a:ext>
            </a:extLst>
          </p:cNvPr>
          <p:cNvSpPr/>
          <p:nvPr/>
        </p:nvSpPr>
        <p:spPr>
          <a:xfrm>
            <a:off x="5457638" y="3275986"/>
            <a:ext cx="2939742" cy="289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儲值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962862-EBA8-44C4-BE1C-B7DAAE722C49}"/>
              </a:ext>
            </a:extLst>
          </p:cNvPr>
          <p:cNvSpPr/>
          <p:nvPr/>
        </p:nvSpPr>
        <p:spPr>
          <a:xfrm>
            <a:off x="5457638" y="3728992"/>
            <a:ext cx="2939742" cy="289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得取帳戶餘額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CCCB1F-3CC6-4E7C-8803-3C6D92373681}"/>
              </a:ext>
            </a:extLst>
          </p:cNvPr>
          <p:cNvSpPr/>
          <p:nvPr/>
        </p:nvSpPr>
        <p:spPr>
          <a:xfrm>
            <a:off x="5457638" y="4181998"/>
            <a:ext cx="2939742" cy="289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得取純愛幣數量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A4A776-CF98-4C6B-B7F2-80EB98503247}"/>
              </a:ext>
            </a:extLst>
          </p:cNvPr>
          <p:cNvSpPr/>
          <p:nvPr/>
        </p:nvSpPr>
        <p:spPr>
          <a:xfrm>
            <a:off x="5457638" y="2822980"/>
            <a:ext cx="2939742" cy="289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將帳戶金錢轉成純愛幣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A3F04D-38EC-414F-9660-385B15ED0B1F}"/>
              </a:ext>
            </a:extLst>
          </p:cNvPr>
          <p:cNvSpPr/>
          <p:nvPr/>
        </p:nvSpPr>
        <p:spPr>
          <a:xfrm>
            <a:off x="5457638" y="2369974"/>
            <a:ext cx="2939742" cy="289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斗內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13A732-872A-4300-9C30-1F163567064E}"/>
              </a:ext>
            </a:extLst>
          </p:cNvPr>
          <p:cNvSpPr/>
          <p:nvPr/>
        </p:nvSpPr>
        <p:spPr>
          <a:xfrm>
            <a:off x="5457638" y="1916968"/>
            <a:ext cx="2939742" cy="289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清除紀錄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20DB658-6BCA-4EDA-83A2-68D17455C5E5}"/>
              </a:ext>
            </a:extLst>
          </p:cNvPr>
          <p:cNvSpPr txBox="1"/>
          <p:nvPr/>
        </p:nvSpPr>
        <p:spPr>
          <a:xfrm>
            <a:off x="885638" y="5906798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uint256[] commodity = [ 1 , 30 , 60 , 300 , 520 , 1314 , 5000 , 10000 , 100029 ];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0EF3B008-534C-4D5B-ABD4-71997AF7CD09}"/>
              </a:ext>
            </a:extLst>
          </p:cNvPr>
          <p:cNvCxnSpPr>
            <a:cxnSpLocks/>
            <a:stCxn id="10" idx="3"/>
            <a:endCxn id="13" idx="3"/>
          </p:cNvCxnSpPr>
          <p:nvPr/>
        </p:nvCxnSpPr>
        <p:spPr>
          <a:xfrm>
            <a:off x="8397380" y="2514599"/>
            <a:ext cx="1632258" cy="3530699"/>
          </a:xfrm>
          <a:prstGeom prst="bentConnector3">
            <a:avLst>
              <a:gd name="adj1" fmla="val 1140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951EEA4-BBBE-42FB-9081-B01B56EAB58C}"/>
              </a:ext>
            </a:extLst>
          </p:cNvPr>
          <p:cNvSpPr txBox="1"/>
          <p:nvPr/>
        </p:nvSpPr>
        <p:spPr>
          <a:xfrm>
            <a:off x="10417111" y="4890042"/>
            <a:ext cx="101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</a:t>
            </a:r>
            <a:r>
              <a:rPr lang="en-US" altLang="zh-TW" dirty="0"/>
              <a:t>1~9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F338FE-7D22-4A1F-8C9C-E4B3648D11BD}"/>
              </a:ext>
            </a:extLst>
          </p:cNvPr>
          <p:cNvSpPr txBox="1"/>
          <p:nvPr/>
        </p:nvSpPr>
        <p:spPr>
          <a:xfrm>
            <a:off x="885638" y="6183797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string[] name = ["POOR GIFT" , "KISS" , "HEART" , "HAMBURGER" , "SPORTS CAR" , "ROCKET" , "SUPER ROCKET" , "LUXURY PACK" , "KIMBERLY"];</a:t>
            </a:r>
          </a:p>
        </p:txBody>
      </p:sp>
    </p:spTree>
    <p:extLst>
      <p:ext uri="{BB962C8B-B14F-4D97-AF65-F5344CB8AC3E}">
        <p14:creationId xmlns:p14="http://schemas.microsoft.com/office/powerpoint/2010/main" val="226874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5D52E9-F3DF-4C18-8916-55ADF551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AFEEF71-DB17-4ECE-A42D-DC77942BA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477110" cy="392484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1FFDAFF-0479-4A75-9832-CF81C0FA1C00}"/>
              </a:ext>
            </a:extLst>
          </p:cNvPr>
          <p:cNvSpPr/>
          <p:nvPr/>
        </p:nvSpPr>
        <p:spPr>
          <a:xfrm>
            <a:off x="4487254" y="3770508"/>
            <a:ext cx="2939742" cy="289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儲值 </a:t>
            </a:r>
            <a:r>
              <a:rPr lang="en-US" altLang="zh-TW" dirty="0">
                <a:solidFill>
                  <a:schemeClr val="tx1"/>
                </a:solidFill>
              </a:rPr>
              <a:t>10003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49BD42-E4C8-4A9A-8E45-B4522653E8A7}"/>
              </a:ext>
            </a:extLst>
          </p:cNvPr>
          <p:cNvSpPr/>
          <p:nvPr/>
        </p:nvSpPr>
        <p:spPr>
          <a:xfrm>
            <a:off x="4487254" y="4346309"/>
            <a:ext cx="2939742" cy="289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帳戶餘額為</a:t>
            </a:r>
            <a:r>
              <a:rPr lang="en-US" altLang="zh-TW" dirty="0">
                <a:solidFill>
                  <a:schemeClr val="tx1"/>
                </a:solidFill>
              </a:rPr>
              <a:t>10003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17BED6-7649-4DD7-A971-7C09836BFA2C}"/>
              </a:ext>
            </a:extLst>
          </p:cNvPr>
          <p:cNvSpPr/>
          <p:nvPr/>
        </p:nvSpPr>
        <p:spPr>
          <a:xfrm>
            <a:off x="4487254" y="4922111"/>
            <a:ext cx="2939742" cy="289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純愛幣餘額為</a:t>
            </a:r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3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5D52E9-F3DF-4C18-8916-55ADF551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FFDAFF-0479-4A75-9832-CF81C0FA1C00}"/>
              </a:ext>
            </a:extLst>
          </p:cNvPr>
          <p:cNvSpPr/>
          <p:nvPr/>
        </p:nvSpPr>
        <p:spPr>
          <a:xfrm>
            <a:off x="4487254" y="3429000"/>
            <a:ext cx="2939742" cy="289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點擊兌換純愛幣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49BD42-E4C8-4A9A-8E45-B4522653E8A7}"/>
              </a:ext>
            </a:extLst>
          </p:cNvPr>
          <p:cNvSpPr/>
          <p:nvPr/>
        </p:nvSpPr>
        <p:spPr>
          <a:xfrm>
            <a:off x="4487254" y="4346309"/>
            <a:ext cx="2939742" cy="289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帳戶餘額為</a:t>
            </a:r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17BED6-7649-4DD7-A971-7C09836BFA2C}"/>
              </a:ext>
            </a:extLst>
          </p:cNvPr>
          <p:cNvSpPr/>
          <p:nvPr/>
        </p:nvSpPr>
        <p:spPr>
          <a:xfrm>
            <a:off x="4487254" y="4922111"/>
            <a:ext cx="2939742" cy="289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純愛幣餘額為</a:t>
            </a:r>
            <a:r>
              <a:rPr lang="en-US" altLang="zh-TW" dirty="0">
                <a:solidFill>
                  <a:schemeClr val="tx1"/>
                </a:solidFill>
              </a:rPr>
              <a:t>2000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741246AB-DA7A-4FC9-AA4A-5C07CE589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0452"/>
            <a:ext cx="3439005" cy="4020111"/>
          </a:xfrm>
        </p:spPr>
      </p:pic>
    </p:spTree>
    <p:extLst>
      <p:ext uri="{BB962C8B-B14F-4D97-AF65-F5344CB8AC3E}">
        <p14:creationId xmlns:p14="http://schemas.microsoft.com/office/powerpoint/2010/main" val="96180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29B540-3DD4-46BC-8A9E-4B8DB4DC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ACFCD2F-308A-4E15-A3A4-C68C2FC11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4466"/>
            <a:ext cx="3496163" cy="4029637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39B1EC8-3CB6-44F5-9627-DD75CAC4F502}"/>
              </a:ext>
            </a:extLst>
          </p:cNvPr>
          <p:cNvSpPr/>
          <p:nvPr/>
        </p:nvSpPr>
        <p:spPr>
          <a:xfrm>
            <a:off x="4496584" y="3139751"/>
            <a:ext cx="2939742" cy="289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donate 3 -&gt; </a:t>
            </a:r>
            <a:r>
              <a:rPr lang="zh-TW" altLang="en-US" dirty="0">
                <a:solidFill>
                  <a:schemeClr val="tx1"/>
                </a:solidFill>
              </a:rPr>
              <a:t>愛心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C984D0-7A68-4847-8CB5-75E75E3D7D3F}"/>
              </a:ext>
            </a:extLst>
          </p:cNvPr>
          <p:cNvSpPr/>
          <p:nvPr/>
        </p:nvSpPr>
        <p:spPr>
          <a:xfrm>
            <a:off x="4496584" y="5285792"/>
            <a:ext cx="2939742" cy="289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純愛幣餘額為</a:t>
            </a:r>
            <a:r>
              <a:rPr lang="en-US" altLang="zh-TW" dirty="0">
                <a:solidFill>
                  <a:schemeClr val="tx1"/>
                </a:solidFill>
              </a:rPr>
              <a:t>1940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09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138</Words>
  <Application>Microsoft Office PowerPoint</Application>
  <PresentationFormat>寬螢幕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Step 1</vt:lpstr>
      <vt:lpstr>Step 2</vt:lpstr>
      <vt:lpstr>Step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余振揚</dc:creator>
  <cp:lastModifiedBy>余振揚</cp:lastModifiedBy>
  <cp:revision>6</cp:revision>
  <dcterms:created xsi:type="dcterms:W3CDTF">2021-06-14T04:36:02Z</dcterms:created>
  <dcterms:modified xsi:type="dcterms:W3CDTF">2021-06-14T04:48:04Z</dcterms:modified>
</cp:coreProperties>
</file>