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"/>
  </p:notesMasterIdLst>
  <p:sldIdLst>
    <p:sldId id="256" r:id="rId2"/>
    <p:sldId id="257" r:id="rId3"/>
    <p:sldId id="258" r:id="rId4"/>
    <p:sldId id="299" r:id="rId5"/>
    <p:sldId id="298" r:id="rId6"/>
    <p:sldId id="259" r:id="rId7"/>
    <p:sldId id="260" r:id="rId8"/>
    <p:sldId id="262" r:id="rId9"/>
    <p:sldId id="263" r:id="rId10"/>
    <p:sldId id="264" r:id="rId11"/>
    <p:sldId id="26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686F3-7E25-4A68-8578-BD98AB05109F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BA54E-AAB3-474B-8220-6602EBD02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6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1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0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6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9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AC99817C-AB1D-4E92-AB3D-15D5373CB091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D15BBBC-524D-40CB-8CA5-5D0276EFA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25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0BFF1-58EB-4E92-ACB2-9FF6D95A1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基于单目相机的定位和轨迹识别系统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6F4818-CE02-48F1-ABB6-8921FB235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06016203 </a:t>
            </a:r>
            <a:r>
              <a:rPr lang="zh-CN" altLang="en-US" dirty="0"/>
              <a:t>张涵</a:t>
            </a:r>
            <a:endParaRPr lang="en-US" altLang="zh-CN" dirty="0"/>
          </a:p>
          <a:p>
            <a:r>
              <a:rPr lang="en-US" altLang="zh-CN" dirty="0"/>
              <a:t>06016201</a:t>
            </a:r>
            <a:r>
              <a:rPr lang="zh-CN" altLang="en-US" dirty="0"/>
              <a:t>候云云</a:t>
            </a:r>
            <a:endParaRPr lang="en-US" altLang="zh-CN" dirty="0"/>
          </a:p>
          <a:p>
            <a:r>
              <a:rPr lang="en-US" altLang="zh-CN" dirty="0"/>
              <a:t>06016202 </a:t>
            </a:r>
            <a:r>
              <a:rPr lang="zh-CN" altLang="en-US" dirty="0"/>
              <a:t>杨铭</a:t>
            </a:r>
          </a:p>
        </p:txBody>
      </p:sp>
    </p:spTree>
    <p:extLst>
      <p:ext uri="{BB962C8B-B14F-4D97-AF65-F5344CB8AC3E}">
        <p14:creationId xmlns:p14="http://schemas.microsoft.com/office/powerpoint/2010/main" val="161462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596" y="1126651"/>
            <a:ext cx="7315200" cy="468026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 </a:t>
            </a:r>
            <a:r>
              <a:rPr lang="zh-CN" altLang="en-US" sz="3200" dirty="0"/>
              <a:t>求解轨迹</a:t>
            </a:r>
            <a:endParaRPr lang="en-US" altLang="zh-CN" sz="3200" dirty="0"/>
          </a:p>
          <a:p>
            <a:pPr marL="50292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得到位姿之后下一步就是需要求得整体的移动轨迹，这里我们做的一个假设是相机就在一个平面内（光心坐标轴的</a:t>
            </a:r>
            <a:r>
              <a:rPr lang="en-US" altLang="zh-CN" sz="2800" dirty="0" err="1"/>
              <a:t>xz</a:t>
            </a:r>
            <a:r>
              <a:rPr lang="zh-CN" altLang="en-US" sz="2800" dirty="0"/>
              <a:t>平面上）移动，所以我们只需要求得相机的空间坐标，然后把</a:t>
            </a:r>
            <a:r>
              <a:rPr lang="en-US" altLang="zh-CN" sz="2800" dirty="0" err="1"/>
              <a:t>xz</a:t>
            </a:r>
            <a:r>
              <a:rPr lang="zh-CN" altLang="en-US" sz="2800" dirty="0"/>
              <a:t>坐标取出来就可以了。</a:t>
            </a:r>
            <a:endParaRPr lang="en-US" altLang="zh-CN" sz="2800" dirty="0"/>
          </a:p>
          <a:p>
            <a:pPr marL="502920" lvl="1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空间坐标的计算方法是初始平移量加上位姿乘新的平移量，累加即可，不在此赘述。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822596" y="3666818"/>
            <a:ext cx="7315199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4600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85FD-0685-407F-8FB9-8E97DD71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96CFD-4A04-469A-99D3-76DAA70D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现场展示代码运行的结果</a:t>
            </a:r>
          </a:p>
        </p:txBody>
      </p:sp>
    </p:spTree>
    <p:extLst>
      <p:ext uri="{BB962C8B-B14F-4D97-AF65-F5344CB8AC3E}">
        <p14:creationId xmlns:p14="http://schemas.microsoft.com/office/powerpoint/2010/main" val="335826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97B8-36BC-4028-9EE7-2E4271DD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项目自评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C7202-C696-4830-B8A3-0D07C6A0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9365"/>
            <a:ext cx="7315200" cy="63630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在图书馆和教室两个场景中分别测试代码的运行效果，在图书馆场景下是通过手机拍取视频进行测试的，分辨率为</a:t>
            </a:r>
            <a:r>
              <a:rPr lang="en-US" altLang="zh-CN" sz="2800" dirty="0"/>
              <a:t>960</a:t>
            </a:r>
            <a:r>
              <a:rPr lang="zh-CN" altLang="en-US" sz="2800" dirty="0"/>
              <a:t>*</a:t>
            </a:r>
            <a:r>
              <a:rPr lang="en-US" altLang="zh-CN" sz="2800" dirty="0"/>
              <a:t>540</a:t>
            </a:r>
            <a:r>
              <a:rPr lang="zh-CN" altLang="en-US" sz="2800" dirty="0"/>
              <a:t>在教室场景中是通过电脑摄像头进行实时测试的，分辨率为</a:t>
            </a:r>
            <a:r>
              <a:rPr lang="en-US" altLang="zh-CN" sz="2800" dirty="0"/>
              <a:t>640</a:t>
            </a:r>
            <a:r>
              <a:rPr lang="zh-CN" altLang="en-US" sz="2800" dirty="0"/>
              <a:t>*</a:t>
            </a:r>
            <a:r>
              <a:rPr lang="en-US" altLang="zh-CN" sz="2800" dirty="0"/>
              <a:t>480</a:t>
            </a:r>
            <a:r>
              <a:rPr lang="zh-CN" altLang="en-US" sz="2800" dirty="0"/>
              <a:t>，测试结果评价如下：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zh-CN" altLang="en-US" sz="2800" dirty="0"/>
              <a:t>轨迹基本上可以反应使用者走过的轨迹，由于手机摄像头清晰度较高，对光照变化的抗敏感型比较强，所以测试结果会比较好。电脑摄像头由于种种因素限制，测试结果不是很稳定（现场具体解释），但是可以达到实时性要求。</a:t>
            </a:r>
          </a:p>
        </p:txBody>
      </p:sp>
    </p:spTree>
    <p:extLst>
      <p:ext uri="{BB962C8B-B14F-4D97-AF65-F5344CB8AC3E}">
        <p14:creationId xmlns:p14="http://schemas.microsoft.com/office/powerpoint/2010/main" val="23187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97B8-36BC-4028-9EE7-2E4271DD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项目自评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C7202-C696-4830-B8A3-0D07C6A0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9365"/>
            <a:ext cx="7315200" cy="63630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存在的问题和可能的改进：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定位的精度不是很高，这个问题有几个原因。首先</a:t>
            </a:r>
            <a:r>
              <a:rPr lang="en-US" altLang="zh-CN" sz="2800" dirty="0"/>
              <a:t>fast</a:t>
            </a:r>
            <a:r>
              <a:rPr lang="zh-CN" altLang="en-US" sz="2800" dirty="0"/>
              <a:t>角点加光流法匹配的精度不是很高，所以求出来的本质矩阵本身就是有误差的，特别是在一些光线变化比较明显，动作比较快的时候，会比较多地出现这个问题。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尺度漂移的问题没办法解决，但这本来就是一个大家都很难解决的问题。之前考虑过用正方形检测天花板的方格，但是实行起来有很多问题，所以后续放弃了这个思路。</a:t>
            </a:r>
          </a:p>
        </p:txBody>
      </p:sp>
    </p:spTree>
    <p:extLst>
      <p:ext uri="{BB962C8B-B14F-4D97-AF65-F5344CB8AC3E}">
        <p14:creationId xmlns:p14="http://schemas.microsoft.com/office/powerpoint/2010/main" val="56622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0428-AFDC-4F72-B308-DDD19E8E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3A9F0-188D-4696-9475-4F7FE857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707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项目简介</a:t>
            </a:r>
            <a:endParaRPr lang="en-US" altLang="zh-CN" sz="4000" dirty="0"/>
          </a:p>
          <a:p>
            <a:r>
              <a:rPr lang="en-US" altLang="zh-CN" sz="4000" dirty="0"/>
              <a:t>2. </a:t>
            </a:r>
            <a:r>
              <a:rPr lang="zh-CN" altLang="en-US" sz="4000" dirty="0"/>
              <a:t>代码流程</a:t>
            </a:r>
            <a:endParaRPr lang="en-US" altLang="zh-CN" sz="4000" dirty="0"/>
          </a:p>
          <a:p>
            <a:r>
              <a:rPr lang="en-US" altLang="zh-CN" sz="4000" dirty="0"/>
              <a:t>3. </a:t>
            </a:r>
            <a:r>
              <a:rPr lang="zh-CN" altLang="en-US" sz="4000" dirty="0"/>
              <a:t>项目成果</a:t>
            </a:r>
            <a:endParaRPr lang="en-US" altLang="zh-CN" sz="4000" dirty="0"/>
          </a:p>
          <a:p>
            <a:r>
              <a:rPr lang="en-US" altLang="zh-CN" sz="4000" dirty="0"/>
              <a:t>4. </a:t>
            </a:r>
            <a:r>
              <a:rPr lang="zh-CN" altLang="en-US" sz="4000" dirty="0"/>
              <a:t>项目自评</a:t>
            </a:r>
          </a:p>
        </p:txBody>
      </p:sp>
    </p:spTree>
    <p:extLst>
      <p:ext uri="{BB962C8B-B14F-4D97-AF65-F5344CB8AC3E}">
        <p14:creationId xmlns:p14="http://schemas.microsoft.com/office/powerpoint/2010/main" val="153305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1392-07B4-4E91-8993-957487EF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0765B-AE37-408F-BFAB-6FAA67C8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84" y="585912"/>
            <a:ext cx="7315200" cy="513910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	基于视觉的目标定位是近年来发展起来的一种定位方法</a:t>
            </a:r>
            <a:r>
              <a:rPr lang="en-US" altLang="zh-CN" sz="2800" dirty="0"/>
              <a:t>,</a:t>
            </a:r>
            <a:r>
              <a:rPr lang="zh-CN" altLang="en-US" sz="2800" dirty="0"/>
              <a:t>其是利用视觉传感器获取物体图像</a:t>
            </a:r>
            <a:r>
              <a:rPr lang="en-US" altLang="zh-CN" sz="2800" dirty="0"/>
              <a:t>,</a:t>
            </a:r>
            <a:r>
              <a:rPr lang="zh-CN" altLang="en-US" sz="2800" dirty="0"/>
              <a:t>然后用计算机进行图像处理</a:t>
            </a:r>
            <a:r>
              <a:rPr lang="en-US" altLang="zh-CN" sz="2800" dirty="0"/>
              <a:t>,</a:t>
            </a:r>
            <a:r>
              <a:rPr lang="zh-CN" altLang="en-US" sz="2800" dirty="0"/>
              <a:t>进而获得物体的位置信息。本项目是基于相邻帧图像之间的特征点匹配设计的，通过计算相邻点之间的变换关系，由此可以解出相机在两帧间变换的单应矩阵，由该矩阵可以将一帧冲投影到另一帧，再根据平均平面距离算得前后两帧的移动方向。	</a:t>
            </a:r>
          </a:p>
        </p:txBody>
      </p:sp>
    </p:spTree>
    <p:extLst>
      <p:ext uri="{BB962C8B-B14F-4D97-AF65-F5344CB8AC3E}">
        <p14:creationId xmlns:p14="http://schemas.microsoft.com/office/powerpoint/2010/main" val="8312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F0A46-9657-475A-8FC2-E4F5C846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B3A51F90-6E0E-485B-B25A-9B77B5C1F4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15" y="852462"/>
            <a:ext cx="7729615" cy="515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2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11392-07B4-4E91-8993-957487EF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0765B-AE37-408F-BFAB-6FAA67C8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84" y="585913"/>
            <a:ext cx="7315200" cy="2564892"/>
          </a:xfrm>
        </p:spPr>
        <p:txBody>
          <a:bodyPr/>
          <a:lstStyle/>
          <a:p>
            <a:r>
              <a:rPr lang="zh-CN" altLang="en-US" dirty="0"/>
              <a:t>本项目旨在设计一个基于单目相机的定位系统，使用者手持相机在特定场景内移动，该系统记录下相机每一刻捕捉到的画面，根据特征匹配等方法还原出相机的位姿，由此可以计算使用者的位置变化。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430811-CEB3-4A35-8ADC-4550F4637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585" t="32908" r="31123" b="39518"/>
          <a:stretch/>
        </p:blipFill>
        <p:spPr>
          <a:xfrm>
            <a:off x="8110406" y="2872714"/>
            <a:ext cx="2607870" cy="284308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E06DFF-65D0-424C-B520-51ABCA849EF0}"/>
              </a:ext>
            </a:extLst>
          </p:cNvPr>
          <p:cNvSpPr txBox="1">
            <a:spLocks/>
          </p:cNvSpPr>
          <p:nvPr/>
        </p:nvSpPr>
        <p:spPr>
          <a:xfrm>
            <a:off x="9058911" y="5725020"/>
            <a:ext cx="1442548" cy="556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轨迹图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260AF-9BB0-4856-9D9F-568E21F84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84" y="2872714"/>
            <a:ext cx="3790783" cy="284308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3D3BB45-50D6-4B49-A64A-966F1F9C5E6D}"/>
              </a:ext>
            </a:extLst>
          </p:cNvPr>
          <p:cNvSpPr txBox="1">
            <a:spLocks/>
          </p:cNvSpPr>
          <p:nvPr/>
        </p:nvSpPr>
        <p:spPr>
          <a:xfrm>
            <a:off x="5176639" y="5715801"/>
            <a:ext cx="1442548" cy="556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相机画面</a:t>
            </a:r>
          </a:p>
        </p:txBody>
      </p:sp>
    </p:spTree>
    <p:extLst>
      <p:ext uri="{BB962C8B-B14F-4D97-AF65-F5344CB8AC3E}">
        <p14:creationId xmlns:p14="http://schemas.microsoft.com/office/powerpoint/2010/main" val="133713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提取视频帧</a:t>
            </a:r>
            <a:r>
              <a:rPr lang="en-US" altLang="zh-CN" sz="2800" dirty="0"/>
              <a:t>/</a:t>
            </a:r>
            <a:r>
              <a:rPr lang="zh-CN" altLang="en-US" sz="2800" dirty="0"/>
              <a:t>捕捉相机画面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该步骤制作了两个版本。如果是从电脑直接提取画面的话，就是包括打开摄像头，捕捉画面，存储画面这几部分。存储数据主要是为了日后能够复现当时的实时场景，这一步是实时进行的。如果是从视频中提取画面，就是先将所有的图片按帧率存储下来，再从头开始逐帧处理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1371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866" y="585084"/>
            <a:ext cx="7315200" cy="2425847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特征点提取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该步骤最开始采用了</a:t>
            </a:r>
            <a:r>
              <a:rPr lang="en-US" altLang="zh-CN" sz="2800" dirty="0"/>
              <a:t>SIFT</a:t>
            </a:r>
            <a:r>
              <a:rPr lang="zh-CN" altLang="en-US" sz="2800" dirty="0"/>
              <a:t>特征点的提取与匹配方法，由于加入了几何约束这种方法提取和匹配的特征点非常准确。</a:t>
            </a:r>
            <a:endParaRPr lang="en-US" altLang="zh-C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16D553-A31E-41AA-BAFE-6FCEAD60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43" y="2613791"/>
            <a:ext cx="5205316" cy="35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630244" y="3056792"/>
            <a:ext cx="2856321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但是后来发现</a:t>
            </a:r>
            <a:r>
              <a:rPr lang="en-US" altLang="zh-CN" sz="2800" dirty="0"/>
              <a:t>SIFT</a:t>
            </a:r>
            <a:r>
              <a:rPr lang="zh-CN" altLang="en-US" sz="2800" dirty="0"/>
              <a:t>方法速度非常慢，于是换成了</a:t>
            </a:r>
            <a:r>
              <a:rPr lang="en-US" altLang="zh-CN" sz="2800" dirty="0"/>
              <a:t>FAST</a:t>
            </a:r>
            <a:r>
              <a:rPr lang="zh-CN" altLang="en-US" sz="2800" dirty="0"/>
              <a:t>角点</a:t>
            </a:r>
            <a:r>
              <a:rPr lang="en-US" altLang="zh-CN" sz="2800" dirty="0"/>
              <a:t>+</a:t>
            </a:r>
            <a:r>
              <a:rPr lang="zh-CN" altLang="en-US" sz="2800" dirty="0"/>
              <a:t>光流法匹配。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796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866" y="873326"/>
            <a:ext cx="7315200" cy="2425847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位姿计算（主要是论文复现）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我们一开始的思路是通过本质矩阵分解来求解位姿，基本思路就是利用本质矩阵秩</a:t>
            </a:r>
            <a:r>
              <a:rPr lang="en-US" altLang="zh-CN" sz="2800" dirty="0"/>
              <a:t>2</a:t>
            </a:r>
            <a:r>
              <a:rPr lang="zh-CN" altLang="en-US" sz="2800" dirty="0"/>
              <a:t>的属性，通过</a:t>
            </a:r>
            <a:r>
              <a:rPr lang="en-US" altLang="zh-CN" sz="2800" dirty="0"/>
              <a:t>SVM</a:t>
            </a:r>
            <a:r>
              <a:rPr lang="zh-CN" altLang="en-US" sz="2800" dirty="0"/>
              <a:t>分解的方法，可以求出两张图片间的平移量和旋转量。</a:t>
            </a:r>
            <a:endParaRPr lang="en-US" altLang="zh-CN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822596" y="3666818"/>
            <a:ext cx="7315199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但是后来发现这种方法测出的平移很不准，在网上查了一下发现是因为每一步都相当于有一个自己的尺度，所以只能保证平移算出来的方向是对的，无法保证比例是准确的。解决的方法是要求一个相对深度，然后用这个深度去规范平移量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684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3F54-CD7E-467D-900C-AC27D61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BF9D1-57A8-4649-B478-4713D36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596" y="1126651"/>
            <a:ext cx="7315200" cy="412906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位姿计算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深度的求法一般是通过极限搜索匹配加三角化还原，为了尽量使深度准确往往还需要深度滤波器滤波。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之后我们找到了另一种方法，我们发现</a:t>
            </a:r>
            <a:r>
              <a:rPr lang="en-US" altLang="zh-CN" sz="2800" dirty="0" err="1"/>
              <a:t>opencv</a:t>
            </a:r>
            <a:r>
              <a:rPr lang="zh-CN" altLang="en-US" sz="2800" dirty="0"/>
              <a:t>里面内置了另一个函数叫做</a:t>
            </a:r>
            <a:r>
              <a:rPr lang="en-US" altLang="zh-CN" sz="2800" dirty="0" err="1"/>
              <a:t>RecoverPose</a:t>
            </a:r>
            <a:r>
              <a:rPr lang="en-US" altLang="zh-CN" sz="2800" dirty="0"/>
              <a:t>()</a:t>
            </a:r>
            <a:r>
              <a:rPr lang="zh-CN" altLang="en-US" sz="2800" dirty="0"/>
              <a:t> ，是专门用来在求得本质矩阵之后恢复位姿的，尝试了一下发现这个方法不再存在比例缩放不一致的问题，所以最后是通过这种方法求得位姿的。</a:t>
            </a:r>
            <a:endParaRPr lang="en-US" altLang="zh-CN" sz="28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4406FD3-C779-42B0-ACF3-0150B9BA1B50}"/>
              </a:ext>
            </a:extLst>
          </p:cNvPr>
          <p:cNvSpPr txBox="1">
            <a:spLocks/>
          </p:cNvSpPr>
          <p:nvPr/>
        </p:nvSpPr>
        <p:spPr>
          <a:xfrm>
            <a:off x="3822596" y="3666818"/>
            <a:ext cx="7315199" cy="2425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8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6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tabLst>
                <a:tab pos="1143000" algn="l"/>
              </a:tabLst>
              <a:defRPr sz="14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595695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389</TotalTime>
  <Words>416</Words>
  <Application>Microsoft Office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Corbel</vt:lpstr>
      <vt:lpstr>Wingdings 2</vt:lpstr>
      <vt:lpstr>框架</vt:lpstr>
      <vt:lpstr>基于单目相机的定位和轨迹识别系统</vt:lpstr>
      <vt:lpstr>目录</vt:lpstr>
      <vt:lpstr>项目简介</vt:lpstr>
      <vt:lpstr>项目简介</vt:lpstr>
      <vt:lpstr>项目简介</vt:lpstr>
      <vt:lpstr>代码流程</vt:lpstr>
      <vt:lpstr>代码流程</vt:lpstr>
      <vt:lpstr>代码流程</vt:lpstr>
      <vt:lpstr>代码流程</vt:lpstr>
      <vt:lpstr>代码流程</vt:lpstr>
      <vt:lpstr>项目成果</vt:lpstr>
      <vt:lpstr>项目自评</vt:lpstr>
      <vt:lpstr>项目自评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基于单目相机的定位和轨迹识别系统</dc:title>
  <dc:creator>jane jane</dc:creator>
  <cp:lastModifiedBy>jane jane</cp:lastModifiedBy>
  <cp:revision>13</cp:revision>
  <dcterms:created xsi:type="dcterms:W3CDTF">2019-10-23T01:59:03Z</dcterms:created>
  <dcterms:modified xsi:type="dcterms:W3CDTF">2019-11-03T04:07:00Z</dcterms:modified>
</cp:coreProperties>
</file>