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4" r:id="rId2"/>
    <p:sldId id="345" r:id="rId3"/>
    <p:sldId id="346" r:id="rId4"/>
    <p:sldId id="348" r:id="rId5"/>
    <p:sldId id="349" r:id="rId6"/>
    <p:sldId id="35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4A0A6-68E0-B546-87B9-08831E2FA6BE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C5BB3-9C58-E740-B7E9-95F479F31E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03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1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4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2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5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9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F0CC-D65B-9243-B8EF-852BB6BD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F3B4D-E4B1-F145-AE7B-45327114F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469E2-E09B-5848-8832-45E4BD86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11765-1E3B-474B-B9D7-45331B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EE250-9F92-D140-BA40-CB1B3D48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9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53442-10B3-8945-8B9C-678A80A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45888-577C-9C48-B606-ADF4B4A1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41AFC-0436-3D43-8F95-911B514B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A032C-F9BA-F443-A3B5-7D3BD035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8C1A7-C477-4246-BA80-8870F115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70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88849F-7B18-B541-9F8F-814CB17D3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C06B8-52D7-8A4B-9244-3847CD17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C49ED-EF5E-F44A-BE18-2214198A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213FE-9587-104C-863B-BD027A22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0CF22-CDD4-4C47-8486-747F2AEE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84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708819"/>
            <a:ext cx="12192000" cy="61491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68C25-B476-5149-B611-02941C6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99038-E919-0D49-AF8A-F24C89C0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9C8AB-E4E6-BF41-9EF6-A300F24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660E2-94FB-0543-B027-B90002C3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42D02-C2B1-0449-BF6E-E9288E91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D1D0-7438-A648-9CB3-5C850CE4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63B92-4025-E94B-AA10-490305DE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525C4-D6EC-2B4C-8261-69F11523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CFF1F-A5C6-E84F-879E-9B4183F7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2DD61-2B51-5249-A88E-C6A6EC51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6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0FF89-01EE-6249-8940-6FF18CB2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1B7B5-E79B-EB47-84DA-DBC3FDF6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43F69-135D-8744-BD6C-D82CA458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C404A-2A04-3947-B4F3-BB485ED9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98AE0-C9AD-0848-8F86-0EBFAB8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E13B3-5C11-1641-B0CE-48C5E146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78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F40FF-33DC-4145-A318-E2FD489E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5B28A-2F60-1245-9BE2-FBA19667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A2533-F430-994D-B824-E8FC30D7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00854-D6A8-9740-812C-B6621EEB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94A828-BA05-7E4A-90D5-51C3A9081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AC6D81-3306-8142-AE98-4D39E1BA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5FA561-5A54-7A49-915F-6F0CB4C4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28057B-442A-6241-B940-1CAB0972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0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ABA59-8D31-7B4C-91E0-0969EC56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CC398-B122-8D4D-82FB-493C24DC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5DEF0-C004-1649-9493-92090552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B50D3E-CD38-CA4E-A620-5B72C01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88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6AE15F-DDB2-0742-B5B7-F2538A68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B1851-91FD-174E-BAF5-808ABC8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BBE1C-894C-4544-A485-1979D3AA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7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D78D5-688E-9D49-981C-4A52B817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9DDA3-2A2C-DB49-ACE5-DE6CABEA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8BC4B-C829-1A48-8DF0-2E0C971B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65999-758A-224F-A505-B9748A6A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87058-71B9-0E4D-BD94-20B909E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0A3FF-375B-744F-B6A5-061B0308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8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CC0-3D23-D042-8ACB-B862998B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611834-853F-8F4C-9D2B-059005E99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01EA4-48F6-E34D-B5FF-F75FA8FB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308E2-080E-C341-BE4E-1DD6233C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27ABC-59B5-3F49-A292-624FA62E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555A1-2476-9544-BE43-7B269F38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42C9A-EFB6-B74F-AFF3-E82807AA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23D26-05B5-A246-A2DB-ACB03029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07253-1EF7-A943-815D-49ED3631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6657-B917-2942-BEA4-EC3BBCE4B96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F4758-E882-D947-A2B5-E82577930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41DF0-DFDC-5A45-B4C9-D246CD13E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0312-ABED-9F49-82AB-EA0FB9118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9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.jpe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3" b="12173"/>
          <a:stretch>
            <a:fillRect/>
          </a:stretch>
        </p:blipFill>
        <p:spPr/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5F6553-858E-47B9-AF4A-EEEA81D4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698"/>
            <a:ext cx="12192000" cy="6202446"/>
          </a:xfrm>
          <a:prstGeom prst="rect">
            <a:avLst/>
          </a:prstGeom>
        </p:spPr>
      </p:pic>
      <p:sp>
        <p:nvSpPr>
          <p:cNvPr id="5" name="Shape 349"/>
          <p:cNvSpPr/>
          <p:nvPr/>
        </p:nvSpPr>
        <p:spPr>
          <a:xfrm>
            <a:off x="159583" y="649416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6" name="Shape 350"/>
          <p:cNvSpPr/>
          <p:nvPr/>
        </p:nvSpPr>
        <p:spPr>
          <a:xfrm>
            <a:off x="6862046" y="649289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  <a:hlinkClick r:id="" action="ppaction://noaction"/>
              </a:defRPr>
            </a:lvl1pPr>
          </a:lstStyle>
          <a:p>
            <a:pPr marL="0" marR="0" lvl="0" indent="0" algn="r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  <a:hlinkClick r:id="" action="ppaction://noaction"/>
            </a:endParaRPr>
          </a:p>
        </p:txBody>
      </p:sp>
      <p:sp>
        <p:nvSpPr>
          <p:cNvPr id="13" name="Shape 315"/>
          <p:cNvSpPr/>
          <p:nvPr/>
        </p:nvSpPr>
        <p:spPr>
          <a:xfrm>
            <a:off x="902301" y="179717"/>
            <a:ext cx="5177395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2400" spc="504">
                <a:solidFill>
                  <a:srgbClr val="6B8896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r>
              <a:rPr lang="en-US" sz="1200" kern="0" spc="252" dirty="0" err="1">
                <a:solidFill>
                  <a:srgbClr val="000000"/>
                </a:solidFill>
              </a:rPr>
              <a:t>Todo</a:t>
            </a:r>
            <a:r>
              <a:rPr lang="zh-CN" altLang="en-US" sz="1200" kern="0" spc="252" dirty="0">
                <a:solidFill>
                  <a:srgbClr val="000000"/>
                </a:solidFill>
              </a:rPr>
              <a:t> </a:t>
            </a:r>
            <a:r>
              <a:rPr lang="en-US" altLang="zh-CN" sz="1200" kern="0" spc="252" dirty="0">
                <a:solidFill>
                  <a:srgbClr val="000000"/>
                </a:solidFill>
              </a:rPr>
              <a:t>List</a:t>
            </a:r>
            <a:endParaRPr kumimoji="0" sz="1200" b="0" i="0" u="none" strike="noStrike" kern="0" cap="none" spc="25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14" name="Shape 327"/>
          <p:cNvSpPr/>
          <p:nvPr/>
        </p:nvSpPr>
        <p:spPr>
          <a:xfrm>
            <a:off x="11564876" y="128118"/>
            <a:ext cx="72200" cy="395301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4200" spc="0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pic>
        <p:nvPicPr>
          <p:cNvPr id="8" name="图片 7" descr="电子设备的屏幕&#10;&#10;描述已自动生成">
            <a:extLst>
              <a:ext uri="{FF2B5EF4-FFF2-40B4-BE49-F238E27FC236}">
                <a16:creationId xmlns:a16="http://schemas.microsoft.com/office/drawing/2014/main" id="{74B0560C-D503-8349-9B8E-1C3B98467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3" y="708818"/>
            <a:ext cx="3786252" cy="61491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571861-1D70-DF4B-90B9-53CAEEE808E9}"/>
              </a:ext>
            </a:extLst>
          </p:cNvPr>
          <p:cNvSpPr txBox="1"/>
          <p:nvPr/>
        </p:nvSpPr>
        <p:spPr>
          <a:xfrm>
            <a:off x="4115784" y="823162"/>
            <a:ext cx="4701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Times" pitchFamily="2" charset="0"/>
                <a:ea typeface="Palatino" pitchFamily="2" charset="0"/>
              </a:rPr>
              <a:t>Main interface</a:t>
            </a:r>
            <a:endParaRPr kumimoji="1" lang="zh-CN" altLang="en-US" sz="3200" b="1" dirty="0">
              <a:solidFill>
                <a:schemeClr val="bg1"/>
              </a:solidFill>
              <a:latin typeface="Times" pitchFamily="2" charset="0"/>
              <a:ea typeface="Palatino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EF817-03C8-8F4E-BD3D-458477BB2436}"/>
              </a:ext>
            </a:extLst>
          </p:cNvPr>
          <p:cNvSpPr txBox="1"/>
          <p:nvPr/>
        </p:nvSpPr>
        <p:spPr>
          <a:xfrm>
            <a:off x="7144734" y="884716"/>
            <a:ext cx="577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chemeClr val="bg1"/>
                </a:solidFill>
              </a:rPr>
              <a:t>Start adding your items</a:t>
            </a:r>
            <a:r>
              <a:rPr kumimoji="1" lang="en-US" altLang="zh-CN" sz="2400" dirty="0">
                <a:solidFill>
                  <a:schemeClr val="bg1"/>
                </a:solidFill>
              </a:rPr>
              <a:t>!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9030BCB3-EEE1-DA48-AD3E-94D958F06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784" y="1458153"/>
            <a:ext cx="7108476" cy="54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3" b="12173"/>
          <a:stretch>
            <a:fillRect/>
          </a:stretch>
        </p:blipFill>
        <p:spPr/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5F6553-858E-47B9-AF4A-EEEA81D4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698"/>
            <a:ext cx="12192000" cy="6202446"/>
          </a:xfrm>
          <a:prstGeom prst="rect">
            <a:avLst/>
          </a:prstGeom>
        </p:spPr>
      </p:pic>
      <p:sp>
        <p:nvSpPr>
          <p:cNvPr id="5" name="Shape 349"/>
          <p:cNvSpPr/>
          <p:nvPr/>
        </p:nvSpPr>
        <p:spPr>
          <a:xfrm>
            <a:off x="159583" y="649416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6" name="Shape 350"/>
          <p:cNvSpPr/>
          <p:nvPr/>
        </p:nvSpPr>
        <p:spPr>
          <a:xfrm>
            <a:off x="6862046" y="649289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  <a:hlinkClick r:id="" action="ppaction://noaction"/>
              </a:defRPr>
            </a:lvl1pPr>
          </a:lstStyle>
          <a:p>
            <a:pPr marL="0" marR="0" lvl="0" indent="0" algn="r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  <a:hlinkClick r:id="" action="ppaction://noaction"/>
            </a:endParaRPr>
          </a:p>
        </p:txBody>
      </p:sp>
      <p:sp>
        <p:nvSpPr>
          <p:cNvPr id="13" name="Shape 315"/>
          <p:cNvSpPr/>
          <p:nvPr/>
        </p:nvSpPr>
        <p:spPr>
          <a:xfrm>
            <a:off x="902301" y="179717"/>
            <a:ext cx="5177395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2400" spc="504">
                <a:solidFill>
                  <a:srgbClr val="6B8896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r>
              <a:rPr kumimoji="0" lang="en-US" sz="1200" b="0" i="0" u="none" strike="noStrike" kern="0" cap="none" spc="252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manist"/>
                <a:sym typeface="Geomanist"/>
              </a:rPr>
              <a:t>Todo</a:t>
            </a:r>
            <a:r>
              <a:rPr kumimoji="0" lang="zh-CN" altLang="en-US" sz="1200" b="0" i="0" u="none" strike="noStrike" kern="0" cap="none" spc="25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manist"/>
                <a:sym typeface="Geomanist"/>
              </a:rPr>
              <a:t> </a:t>
            </a:r>
            <a:r>
              <a:rPr kumimoji="0" lang="en-US" altLang="zh-CN" sz="1200" b="0" i="0" u="none" strike="noStrike" kern="0" cap="none" spc="25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manist"/>
                <a:sym typeface="Geomanist"/>
              </a:rPr>
              <a:t>List</a:t>
            </a:r>
            <a:endParaRPr kumimoji="0" sz="1200" b="0" i="0" u="none" strike="noStrike" kern="0" cap="none" spc="25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14" name="Shape 327"/>
          <p:cNvSpPr/>
          <p:nvPr/>
        </p:nvSpPr>
        <p:spPr>
          <a:xfrm>
            <a:off x="11564876" y="128118"/>
            <a:ext cx="72200" cy="395301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4200" spc="0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pic>
        <p:nvPicPr>
          <p:cNvPr id="4" name="图片 3" descr="电子设备的屏幕&#10;&#10;描述已自动生成">
            <a:extLst>
              <a:ext uri="{FF2B5EF4-FFF2-40B4-BE49-F238E27FC236}">
                <a16:creationId xmlns:a16="http://schemas.microsoft.com/office/drawing/2014/main" id="{9D20D39E-315C-684A-9823-FB5ABA34E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" y="748770"/>
            <a:ext cx="3988119" cy="61403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B7C172-F5A4-7E44-BE82-7DBD8A387DD1}"/>
              </a:ext>
            </a:extLst>
          </p:cNvPr>
          <p:cNvSpPr txBox="1"/>
          <p:nvPr/>
        </p:nvSpPr>
        <p:spPr>
          <a:xfrm>
            <a:off x="4106839" y="981633"/>
            <a:ext cx="7754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chemeClr val="bg1"/>
                </a:solidFill>
              </a:rPr>
              <a:t>It will remind when the number of input characters is less than three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0AC2439F-73E7-A84A-BA66-E4D09B310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839" y="2253001"/>
            <a:ext cx="7973464" cy="31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3" b="12173"/>
          <a:stretch>
            <a:fillRect/>
          </a:stretch>
        </p:blipFill>
        <p:spPr/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5F6553-858E-47B9-AF4A-EEEA81D4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698"/>
            <a:ext cx="12192000" cy="6202446"/>
          </a:xfrm>
          <a:prstGeom prst="rect">
            <a:avLst/>
          </a:prstGeom>
        </p:spPr>
      </p:pic>
      <p:sp>
        <p:nvSpPr>
          <p:cNvPr id="5" name="Shape 349"/>
          <p:cNvSpPr/>
          <p:nvPr/>
        </p:nvSpPr>
        <p:spPr>
          <a:xfrm>
            <a:off x="159583" y="649416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6" name="Shape 350"/>
          <p:cNvSpPr/>
          <p:nvPr/>
        </p:nvSpPr>
        <p:spPr>
          <a:xfrm>
            <a:off x="6862046" y="649289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  <a:hlinkClick r:id="" action="ppaction://noaction"/>
              </a:defRPr>
            </a:lvl1pPr>
          </a:lstStyle>
          <a:p>
            <a:pPr marL="0" marR="0" lvl="0" indent="0" algn="r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  <a:hlinkClick r:id="" action="ppaction://noaction"/>
            </a:endParaRPr>
          </a:p>
        </p:txBody>
      </p:sp>
      <p:sp>
        <p:nvSpPr>
          <p:cNvPr id="13" name="Shape 315"/>
          <p:cNvSpPr/>
          <p:nvPr/>
        </p:nvSpPr>
        <p:spPr>
          <a:xfrm>
            <a:off x="902301" y="179717"/>
            <a:ext cx="5177395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2400" spc="504">
                <a:solidFill>
                  <a:srgbClr val="6B8896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lvl="0" defTabSz="292100">
              <a:defRPr sz="1800" spc="0">
                <a:solidFill>
                  <a:srgbClr val="000000"/>
                </a:solidFill>
              </a:defRPr>
            </a:pPr>
            <a:r>
              <a:rPr lang="en-US" altLang="zh-CN" sz="1200" kern="0" spc="252" dirty="0" err="1">
                <a:solidFill>
                  <a:srgbClr val="000000"/>
                </a:solidFill>
              </a:rPr>
              <a:t>Todo</a:t>
            </a:r>
            <a:r>
              <a:rPr lang="en-US" altLang="zh-CN" sz="1200" kern="0" spc="252" dirty="0">
                <a:solidFill>
                  <a:srgbClr val="000000"/>
                </a:solidFill>
              </a:rPr>
              <a:t> List</a:t>
            </a:r>
          </a:p>
        </p:txBody>
      </p:sp>
      <p:sp>
        <p:nvSpPr>
          <p:cNvPr id="14" name="Shape 327"/>
          <p:cNvSpPr/>
          <p:nvPr/>
        </p:nvSpPr>
        <p:spPr>
          <a:xfrm>
            <a:off x="11564876" y="128118"/>
            <a:ext cx="72200" cy="395301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4200" spc="0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pic>
        <p:nvPicPr>
          <p:cNvPr id="7" name="图片 6" descr="电子设备的屏幕&#10;&#10;描述已自动生成">
            <a:extLst>
              <a:ext uri="{FF2B5EF4-FFF2-40B4-BE49-F238E27FC236}">
                <a16:creationId xmlns:a16="http://schemas.microsoft.com/office/drawing/2014/main" id="{60E6882F-A893-2A42-BD8D-ED99F6F70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08818"/>
            <a:ext cx="3558210" cy="6149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2A944F-A139-1A4B-A68F-93BE1452F706}"/>
              </a:ext>
            </a:extLst>
          </p:cNvPr>
          <p:cNvSpPr txBox="1"/>
          <p:nvPr/>
        </p:nvSpPr>
        <p:spPr>
          <a:xfrm>
            <a:off x="4063734" y="1043610"/>
            <a:ext cx="521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chemeClr val="bg1"/>
                </a:solidFill>
              </a:rPr>
              <a:t>Unfinished items after adding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298D095-C7E1-E248-835B-207FD3EDE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733" y="1831186"/>
            <a:ext cx="7974387" cy="18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0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3" b="12173"/>
          <a:stretch>
            <a:fillRect/>
          </a:stretch>
        </p:blipFill>
        <p:spPr/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5F6553-858E-47B9-AF4A-EEEA81D4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698"/>
            <a:ext cx="12192000" cy="6202446"/>
          </a:xfrm>
          <a:prstGeom prst="rect">
            <a:avLst/>
          </a:prstGeom>
        </p:spPr>
      </p:pic>
      <p:sp>
        <p:nvSpPr>
          <p:cNvPr id="5" name="Shape 349"/>
          <p:cNvSpPr/>
          <p:nvPr/>
        </p:nvSpPr>
        <p:spPr>
          <a:xfrm>
            <a:off x="159583" y="649416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6" name="Shape 350"/>
          <p:cNvSpPr/>
          <p:nvPr/>
        </p:nvSpPr>
        <p:spPr>
          <a:xfrm>
            <a:off x="6862046" y="649289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  <a:hlinkClick r:id="" action="ppaction://noaction"/>
              </a:defRPr>
            </a:lvl1pPr>
          </a:lstStyle>
          <a:p>
            <a:pPr marL="0" marR="0" lvl="0" indent="0" algn="r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  <a:hlinkClick r:id="" action="ppaction://noaction"/>
            </a:endParaRPr>
          </a:p>
        </p:txBody>
      </p:sp>
      <p:sp>
        <p:nvSpPr>
          <p:cNvPr id="13" name="Shape 315"/>
          <p:cNvSpPr/>
          <p:nvPr/>
        </p:nvSpPr>
        <p:spPr>
          <a:xfrm>
            <a:off x="902301" y="179717"/>
            <a:ext cx="5177395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2400" spc="504">
                <a:solidFill>
                  <a:srgbClr val="6B8896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lvl="0" defTabSz="292100">
              <a:defRPr sz="1800" spc="0">
                <a:solidFill>
                  <a:srgbClr val="000000"/>
                </a:solidFill>
              </a:defRPr>
            </a:pPr>
            <a:r>
              <a:rPr lang="en-US" altLang="zh-CN" sz="1200" kern="0" spc="252" dirty="0" err="1">
                <a:solidFill>
                  <a:srgbClr val="000000"/>
                </a:solidFill>
              </a:rPr>
              <a:t>Todo</a:t>
            </a:r>
            <a:r>
              <a:rPr lang="en-US" altLang="zh-CN" sz="1200" kern="0" spc="252" dirty="0">
                <a:solidFill>
                  <a:srgbClr val="000000"/>
                </a:solidFill>
              </a:rPr>
              <a:t> List</a:t>
            </a:r>
          </a:p>
        </p:txBody>
      </p:sp>
      <p:sp>
        <p:nvSpPr>
          <p:cNvPr id="14" name="Shape 327"/>
          <p:cNvSpPr/>
          <p:nvPr/>
        </p:nvSpPr>
        <p:spPr>
          <a:xfrm>
            <a:off x="11564876" y="128118"/>
            <a:ext cx="72200" cy="395301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4200" spc="0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pic>
        <p:nvPicPr>
          <p:cNvPr id="7" name="图片 6" descr="电子设备的屏幕&#10;&#10;描述已自动生成">
            <a:extLst>
              <a:ext uri="{FF2B5EF4-FFF2-40B4-BE49-F238E27FC236}">
                <a16:creationId xmlns:a16="http://schemas.microsoft.com/office/drawing/2014/main" id="{CC3310BD-A682-6A47-A09B-A6BCBB774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" y="748770"/>
            <a:ext cx="3829481" cy="61403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0E18B9-5D2B-EC4C-85C4-4921A05F6E10}"/>
              </a:ext>
            </a:extLst>
          </p:cNvPr>
          <p:cNvSpPr txBox="1"/>
          <p:nvPr/>
        </p:nvSpPr>
        <p:spPr>
          <a:xfrm>
            <a:off x="4402111" y="1073426"/>
            <a:ext cx="491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chemeClr val="bg1"/>
                </a:solidFill>
              </a:rPr>
              <a:t>Click the cycle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to</a:t>
            </a:r>
            <a:r>
              <a:rPr kumimoji="1" lang="en" altLang="zh-CN" sz="2400" dirty="0">
                <a:solidFill>
                  <a:schemeClr val="bg1"/>
                </a:solidFill>
              </a:rPr>
              <a:t> complete the item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7587081A-EE6E-A342-BBBA-17155F94C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733" y="1831186"/>
            <a:ext cx="7974387" cy="18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3" b="12173"/>
          <a:stretch>
            <a:fillRect/>
          </a:stretch>
        </p:blipFill>
        <p:spPr/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5F6553-858E-47B9-AF4A-EEEA81D4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698"/>
            <a:ext cx="12192000" cy="6202446"/>
          </a:xfrm>
          <a:prstGeom prst="rect">
            <a:avLst/>
          </a:prstGeom>
        </p:spPr>
      </p:pic>
      <p:sp>
        <p:nvSpPr>
          <p:cNvPr id="5" name="Shape 349"/>
          <p:cNvSpPr/>
          <p:nvPr/>
        </p:nvSpPr>
        <p:spPr>
          <a:xfrm>
            <a:off x="159583" y="649416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6" name="Shape 350"/>
          <p:cNvSpPr/>
          <p:nvPr/>
        </p:nvSpPr>
        <p:spPr>
          <a:xfrm>
            <a:off x="6862046" y="649289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  <a:hlinkClick r:id="" action="ppaction://noaction"/>
              </a:defRPr>
            </a:lvl1pPr>
          </a:lstStyle>
          <a:p>
            <a:pPr marL="0" marR="0" lvl="0" indent="0" algn="r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  <a:hlinkClick r:id="" action="ppaction://noaction"/>
            </a:endParaRPr>
          </a:p>
        </p:txBody>
      </p:sp>
      <p:sp>
        <p:nvSpPr>
          <p:cNvPr id="9" name="Shape 334"/>
          <p:cNvSpPr/>
          <p:nvPr/>
        </p:nvSpPr>
        <p:spPr>
          <a:xfrm>
            <a:off x="5855302" y="1424316"/>
            <a:ext cx="481395" cy="1"/>
          </a:xfrm>
          <a:prstGeom prst="line">
            <a:avLst/>
          </a:prstGeom>
          <a:ln w="25400">
            <a:solidFill>
              <a:srgbClr val="EFFEF6">
                <a:alpha val="2033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76798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67982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3" name="Shape 315"/>
          <p:cNvSpPr/>
          <p:nvPr/>
        </p:nvSpPr>
        <p:spPr>
          <a:xfrm>
            <a:off x="902301" y="179717"/>
            <a:ext cx="5177395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2400" spc="504">
                <a:solidFill>
                  <a:srgbClr val="6B8896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lvl="0" defTabSz="292100">
              <a:defRPr sz="1800" spc="0">
                <a:solidFill>
                  <a:srgbClr val="000000"/>
                </a:solidFill>
              </a:defRPr>
            </a:pPr>
            <a:r>
              <a:rPr lang="en-US" altLang="zh-CN" sz="1200" kern="0" spc="252" dirty="0" err="1">
                <a:solidFill>
                  <a:srgbClr val="000000"/>
                </a:solidFill>
              </a:rPr>
              <a:t>Todo</a:t>
            </a:r>
            <a:r>
              <a:rPr lang="en-US" altLang="zh-CN" sz="1200" kern="0" spc="252" dirty="0">
                <a:solidFill>
                  <a:srgbClr val="000000"/>
                </a:solidFill>
              </a:rPr>
              <a:t> List</a:t>
            </a:r>
          </a:p>
        </p:txBody>
      </p:sp>
      <p:sp>
        <p:nvSpPr>
          <p:cNvPr id="14" name="Shape 327"/>
          <p:cNvSpPr/>
          <p:nvPr/>
        </p:nvSpPr>
        <p:spPr>
          <a:xfrm>
            <a:off x="11564876" y="128118"/>
            <a:ext cx="72200" cy="395301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4200" spc="0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pic>
        <p:nvPicPr>
          <p:cNvPr id="10" name="图片 9" descr="电子设备的屏幕&#10;&#10;描述已自动生成">
            <a:extLst>
              <a:ext uri="{FF2B5EF4-FFF2-40B4-BE49-F238E27FC236}">
                <a16:creationId xmlns:a16="http://schemas.microsoft.com/office/drawing/2014/main" id="{6ED2C191-A6FE-DD43-A7AB-B1BD0CDF3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93" y="708818"/>
            <a:ext cx="3396574" cy="6149182"/>
          </a:xfrm>
          <a:prstGeom prst="rect">
            <a:avLst/>
          </a:prstGeom>
        </p:spPr>
      </p:pic>
      <p:pic>
        <p:nvPicPr>
          <p:cNvPr id="4" name="图片 3" descr="电子设备的屏幕截图&#10;&#10;描述已自动生成">
            <a:extLst>
              <a:ext uri="{FF2B5EF4-FFF2-40B4-BE49-F238E27FC236}">
                <a16:creationId xmlns:a16="http://schemas.microsoft.com/office/drawing/2014/main" id="{024DCC3A-57DB-A94F-8B8A-1912B0B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085" y="708817"/>
            <a:ext cx="3367401" cy="61403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23D0B0-EA36-7B49-8B73-96C541C679B4}"/>
              </a:ext>
            </a:extLst>
          </p:cNvPr>
          <p:cNvSpPr txBox="1"/>
          <p:nvPr/>
        </p:nvSpPr>
        <p:spPr>
          <a:xfrm>
            <a:off x="8175352" y="1008817"/>
            <a:ext cx="362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Delete</a:t>
            </a:r>
            <a:r>
              <a:rPr kumimoji="1" lang="en-US" altLang="zh-CN" dirty="0"/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the</a:t>
            </a:r>
            <a:r>
              <a:rPr kumimoji="1" lang="en-US" altLang="zh-CN" dirty="0"/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item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C57781-5B97-3B4B-9B3A-9D097A2DD3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56" t="-11909"/>
          <a:stretch/>
        </p:blipFill>
        <p:spPr>
          <a:xfrm>
            <a:off x="4880610" y="4556386"/>
            <a:ext cx="7311390" cy="461665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5315D144-AE65-6F41-B108-47585EF0D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0338" y="5220047"/>
            <a:ext cx="5211662" cy="13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4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3" b="12173"/>
          <a:stretch>
            <a:fillRect/>
          </a:stretch>
        </p:blipFill>
        <p:spPr/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5F6553-858E-47B9-AF4A-EEEA81D4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698"/>
            <a:ext cx="12192000" cy="6202446"/>
          </a:xfrm>
          <a:prstGeom prst="rect">
            <a:avLst/>
          </a:prstGeom>
        </p:spPr>
      </p:pic>
      <p:sp>
        <p:nvSpPr>
          <p:cNvPr id="5" name="Shape 349"/>
          <p:cNvSpPr/>
          <p:nvPr/>
        </p:nvSpPr>
        <p:spPr>
          <a:xfrm>
            <a:off x="159583" y="649416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sp>
        <p:nvSpPr>
          <p:cNvPr id="6" name="Shape 350"/>
          <p:cNvSpPr/>
          <p:nvPr/>
        </p:nvSpPr>
        <p:spPr>
          <a:xfrm>
            <a:off x="6862046" y="6492894"/>
            <a:ext cx="5177394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1800" spc="215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  <a:hlinkClick r:id="" action="ppaction://noaction"/>
              </a:defRPr>
            </a:lvl1pPr>
          </a:lstStyle>
          <a:p>
            <a:pPr marL="0" marR="0" lvl="0" indent="0" algn="r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0">
                <a:solidFill>
                  <a:srgbClr val="000000"/>
                </a:solidFill>
              </a:defRPr>
            </a:pPr>
            <a:endParaRPr kumimoji="0" sz="900" b="0" i="0" u="none" strike="noStrike" kern="0" cap="none" spc="10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  <a:hlinkClick r:id="" action="ppaction://noaction"/>
            </a:endParaRPr>
          </a:p>
        </p:txBody>
      </p:sp>
      <p:sp>
        <p:nvSpPr>
          <p:cNvPr id="9" name="Shape 334"/>
          <p:cNvSpPr/>
          <p:nvPr/>
        </p:nvSpPr>
        <p:spPr>
          <a:xfrm>
            <a:off x="5855302" y="1424316"/>
            <a:ext cx="481395" cy="1"/>
          </a:xfrm>
          <a:prstGeom prst="line">
            <a:avLst/>
          </a:prstGeom>
          <a:ln w="25400">
            <a:solidFill>
              <a:srgbClr val="EFFEF6">
                <a:alpha val="2033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76798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67982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3" name="Shape 315"/>
          <p:cNvSpPr/>
          <p:nvPr/>
        </p:nvSpPr>
        <p:spPr>
          <a:xfrm>
            <a:off x="902301" y="179717"/>
            <a:ext cx="5177395" cy="2921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2400" spc="504">
                <a:solidFill>
                  <a:srgbClr val="6B8896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lvl="0" defTabSz="292100">
              <a:defRPr sz="1800" spc="0">
                <a:solidFill>
                  <a:srgbClr val="000000"/>
                </a:solidFill>
              </a:defRPr>
            </a:pPr>
            <a:r>
              <a:rPr lang="en-US" altLang="zh-CN" sz="1200" kern="0" spc="252" dirty="0" err="1">
                <a:solidFill>
                  <a:srgbClr val="000000"/>
                </a:solidFill>
              </a:rPr>
              <a:t>Todo</a:t>
            </a:r>
            <a:r>
              <a:rPr lang="en-US" altLang="zh-CN" sz="1200" kern="0" spc="252" dirty="0">
                <a:solidFill>
                  <a:srgbClr val="000000"/>
                </a:solidFill>
              </a:rPr>
              <a:t> List</a:t>
            </a:r>
          </a:p>
        </p:txBody>
      </p:sp>
      <p:sp>
        <p:nvSpPr>
          <p:cNvPr id="14" name="Shape 327"/>
          <p:cNvSpPr/>
          <p:nvPr/>
        </p:nvSpPr>
        <p:spPr>
          <a:xfrm>
            <a:off x="11564876" y="128118"/>
            <a:ext cx="72200" cy="395301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4200" spc="0">
                <a:solidFill>
                  <a:srgbClr val="A6AAA9"/>
                </a:solidFill>
                <a:latin typeface="Geomanist"/>
                <a:ea typeface="Geomanist"/>
                <a:cs typeface="Geomanist"/>
                <a:sym typeface="Geomanist"/>
              </a:defRPr>
            </a:lvl1pPr>
          </a:lstStyle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0">
                <a:solidFill>
                  <a:srgbClr val="000000"/>
                </a:solidFill>
              </a:defRPr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manist"/>
              <a:sym typeface="Geomanist"/>
            </a:endParaRPr>
          </a:p>
        </p:txBody>
      </p:sp>
      <p:pic>
        <p:nvPicPr>
          <p:cNvPr id="4" name="图片 3" descr="电子设备的屏幕&#10;&#10;描述已自动生成">
            <a:extLst>
              <a:ext uri="{FF2B5EF4-FFF2-40B4-BE49-F238E27FC236}">
                <a16:creationId xmlns:a16="http://schemas.microsoft.com/office/drawing/2014/main" id="{C807E6B4-23DB-D44B-A651-04474CF42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08818"/>
            <a:ext cx="3673042" cy="6149181"/>
          </a:xfrm>
          <a:prstGeom prst="rect">
            <a:avLst/>
          </a:prstGeom>
        </p:spPr>
      </p:pic>
      <p:pic>
        <p:nvPicPr>
          <p:cNvPr id="10" name="图片 9" descr="电脑萤幕的截图&#10;&#10;描述已自动生成">
            <a:extLst>
              <a:ext uri="{FF2B5EF4-FFF2-40B4-BE49-F238E27FC236}">
                <a16:creationId xmlns:a16="http://schemas.microsoft.com/office/drawing/2014/main" id="{A1F6B70F-980B-FA49-A2B6-27289FC70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041" y="717698"/>
            <a:ext cx="3673042" cy="61491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3CAB58-91AC-4D4C-BF0C-7BFA77868CB8}"/>
              </a:ext>
            </a:extLst>
          </p:cNvPr>
          <p:cNvSpPr txBox="1"/>
          <p:nvPr/>
        </p:nvSpPr>
        <p:spPr>
          <a:xfrm>
            <a:off x="7703820" y="1008817"/>
            <a:ext cx="407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Change</a:t>
            </a:r>
            <a:r>
              <a:rPr kumimoji="1" lang="zh-CN" altLang="en-US" dirty="0"/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the</a:t>
            </a:r>
            <a:r>
              <a:rPr kumimoji="1" lang="en-US" altLang="zh-CN" dirty="0"/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order</a:t>
            </a:r>
            <a:r>
              <a:rPr kumimoji="1" lang="en-US" altLang="zh-CN" dirty="0"/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of</a:t>
            </a:r>
            <a:r>
              <a:rPr kumimoji="1" lang="en-US" altLang="zh-CN" dirty="0"/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items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491FF6C4-9EE2-C64C-BEC3-F2FEE9729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8895" y="3270032"/>
            <a:ext cx="5322738" cy="11783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F83B5D-3AFF-274D-9430-9D51FEE8D3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112"/>
          <a:stretch/>
        </p:blipFill>
        <p:spPr>
          <a:xfrm>
            <a:off x="5497830" y="4687921"/>
            <a:ext cx="6694170" cy="4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51</Words>
  <Application>Microsoft Macintosh PowerPoint</Application>
  <PresentationFormat>宽屏</PresentationFormat>
  <Paragraphs>13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Geomanist</vt:lpstr>
      <vt:lpstr>Arial</vt:lpstr>
      <vt:lpstr>Open Sans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Zihao</dc:creator>
  <cp:lastModifiedBy>Li, Zihao</cp:lastModifiedBy>
  <cp:revision>10</cp:revision>
  <dcterms:created xsi:type="dcterms:W3CDTF">2021-11-02T19:17:36Z</dcterms:created>
  <dcterms:modified xsi:type="dcterms:W3CDTF">2021-11-30T03:05:34Z</dcterms:modified>
</cp:coreProperties>
</file>