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89" r:id="rId3"/>
    <p:sldId id="258" r:id="rId4"/>
    <p:sldId id="260" r:id="rId5"/>
    <p:sldId id="270" r:id="rId6"/>
    <p:sldId id="273" r:id="rId7"/>
    <p:sldId id="274" r:id="rId8"/>
    <p:sldId id="275" r:id="rId9"/>
    <p:sldId id="279" r:id="rId10"/>
    <p:sldId id="281" r:id="rId11"/>
    <p:sldId id="284" r:id="rId12"/>
    <p:sldId id="29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小靖" initials="林小靖" lastIdx="1" clrIdx="0">
    <p:extLst>
      <p:ext uri="{19B8F6BF-5375-455C-9EA6-DF929625EA0E}">
        <p15:presenceInfo xmlns:p15="http://schemas.microsoft.com/office/powerpoint/2012/main" userId="S-1-5-21-239512202-159982699-1128314194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8"/>
    <a:srgbClr val="4472C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DD4D9-547E-40C0-BA1A-91097451307B}" v="98" dt="2019-09-17T06:03:22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0971" autoAdjust="0"/>
  </p:normalViewPr>
  <p:slideViewPr>
    <p:cSldViewPr snapToGrid="0">
      <p:cViewPr varScale="1">
        <p:scale>
          <a:sx n="56" d="100"/>
          <a:sy n="56" d="100"/>
        </p:scale>
        <p:origin x="10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C16DC-0463-4DB6-830E-4224D158AF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8788A-88A2-4BF2-9812-5DD9A469B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1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762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38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1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169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02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55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16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16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12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四极矩的频率是</a:t>
                </a:r>
                <a:r>
                  <a:rPr lang="en-US" altLang="zh-CN" dirty="0"/>
                  <a:t>——2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𝜔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45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956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化掉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𝑟 ̇</a:t>
                </a:r>
                <a:r>
                  <a:rPr lang="zh-CN" altLang="en-US" dirty="0"/>
                  <a:t>使用了开普勒第三定律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568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注意：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h</a:t>
                </a:r>
                <a:r>
                  <a:rPr lang="zh-CN" altLang="en-US" dirty="0"/>
                  <a:t>是</a:t>
                </a:r>
                <a:r>
                  <a:rPr lang="en-US" altLang="zh-CN" dirty="0" err="1"/>
                  <a:t>normalizatized</a:t>
                </a:r>
                <a:r>
                  <a:rPr lang="zh-CN" altLang="en-US" dirty="0"/>
                  <a:t>的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30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8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2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4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5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7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0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1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0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2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9A69F2C-3AB4-4EC1-A7F5-7E497175D71F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78"/>
          </a:solidFill>
          <a:ln>
            <a:solidFill>
              <a:srgbClr val="0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1474" y="329686"/>
            <a:ext cx="11449051" cy="6286500"/>
          </a:xfrm>
          <a:prstGeom prst="rect">
            <a:avLst/>
          </a:prstGeom>
          <a:solidFill>
            <a:srgbClr val="FBFBFB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19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-106405" y="2586078"/>
            <a:ext cx="887453" cy="887453"/>
            <a:chOff x="-87355" y="2468254"/>
            <a:chExt cx="887453" cy="887453"/>
          </a:xfrm>
        </p:grpSpPr>
        <p:sp>
          <p:nvSpPr>
            <p:cNvPr id="60" name="直角三角形 59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solidFill>
              <a:srgbClr val="000078"/>
            </a:solidFill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直角三角形 60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no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 flipH="1">
            <a:off x="11376798" y="2593126"/>
            <a:ext cx="887453" cy="887453"/>
            <a:chOff x="-87355" y="2468254"/>
            <a:chExt cx="887453" cy="887453"/>
          </a:xfrm>
        </p:grpSpPr>
        <p:sp>
          <p:nvSpPr>
            <p:cNvPr id="63" name="直角三角形 62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solidFill>
              <a:srgbClr val="000078"/>
            </a:solidFill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no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2683791F-8062-46B4-A5A2-6FF63973C804}"/>
              </a:ext>
            </a:extLst>
          </p:cNvPr>
          <p:cNvSpPr txBox="1"/>
          <p:nvPr/>
        </p:nvSpPr>
        <p:spPr>
          <a:xfrm>
            <a:off x="666378" y="2562180"/>
            <a:ext cx="10614598" cy="222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Celestial Body Classification</a:t>
            </a:r>
          </a:p>
          <a:p>
            <a:pPr marL="0" marR="0" lvl="0" indent="0" algn="ctr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0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0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Large Scale Structure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文本框 13">
            <a:extLst>
              <a:ext uri="{FF2B5EF4-FFF2-40B4-BE49-F238E27FC236}">
                <a16:creationId xmlns:a16="http://schemas.microsoft.com/office/drawing/2014/main" id="{A360A289-EAF8-4474-A195-3234F4525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272" y="5203803"/>
            <a:ext cx="4278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北京大学天文系 林小靖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linxiaojing@pku.edu.cn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798C17B-3482-4DF3-A6FB-ED9620D51D9F}"/>
              </a:ext>
            </a:extLst>
          </p:cNvPr>
          <p:cNvGrpSpPr/>
          <p:nvPr/>
        </p:nvGrpSpPr>
        <p:grpSpPr>
          <a:xfrm>
            <a:off x="2958582" y="5388469"/>
            <a:ext cx="6313715" cy="0"/>
            <a:chOff x="3016639" y="4684527"/>
            <a:chExt cx="6313715" cy="0"/>
          </a:xfrm>
        </p:grpSpPr>
        <p:cxnSp>
          <p:nvCxnSpPr>
            <p:cNvPr id="4" name="直接连接符 3"/>
            <p:cNvCxnSpPr>
              <a:cxnSpLocks/>
            </p:cNvCxnSpPr>
            <p:nvPr/>
          </p:nvCxnSpPr>
          <p:spPr>
            <a:xfrm>
              <a:off x="3016639" y="4684527"/>
              <a:ext cx="149950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cxnSpLocks/>
            </p:cNvCxnSpPr>
            <p:nvPr/>
          </p:nvCxnSpPr>
          <p:spPr>
            <a:xfrm>
              <a:off x="7697496" y="4684527"/>
              <a:ext cx="163285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902320A-B3FA-4620-B1FE-C262CA97EFC3}"/>
              </a:ext>
            </a:extLst>
          </p:cNvPr>
          <p:cNvGrpSpPr/>
          <p:nvPr/>
        </p:nvGrpSpPr>
        <p:grpSpPr>
          <a:xfrm>
            <a:off x="5037582" y="721673"/>
            <a:ext cx="1884511" cy="1680607"/>
            <a:chOff x="5314320" y="989857"/>
            <a:chExt cx="1301424" cy="130142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AF4805D-BD0A-4A32-BCDC-889FF6332636}"/>
                </a:ext>
              </a:extLst>
            </p:cNvPr>
            <p:cNvSpPr/>
            <p:nvPr/>
          </p:nvSpPr>
          <p:spPr>
            <a:xfrm>
              <a:off x="5314320" y="989857"/>
              <a:ext cx="1301424" cy="130142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26F6D6F-7223-43ED-B235-A4440EC71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151" y="1142024"/>
              <a:ext cx="993762" cy="997088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36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>
            <a:extLst>
              <a:ext uri="{FF2B5EF4-FFF2-40B4-BE49-F238E27FC236}">
                <a16:creationId xmlns:a16="http://schemas.microsoft.com/office/drawing/2014/main" id="{EDDAD1BD-E241-4E35-B871-F023ECCBF2CF}"/>
              </a:ext>
            </a:extLst>
          </p:cNvPr>
          <p:cNvSpPr/>
          <p:nvPr/>
        </p:nvSpPr>
        <p:spPr>
          <a:xfrm>
            <a:off x="5704114" y="368416"/>
            <a:ext cx="2750457" cy="338554"/>
          </a:xfrm>
          <a:prstGeom prst="rect">
            <a:avLst/>
          </a:prstGeom>
          <a:solidFill>
            <a:srgbClr val="000078"/>
          </a:solidFill>
          <a:ln>
            <a:solidFill>
              <a:srgbClr val="0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A8AE607-977C-4B57-AA2B-F395659DA48F}"/>
              </a:ext>
            </a:extLst>
          </p:cNvPr>
          <p:cNvSpPr/>
          <p:nvPr/>
        </p:nvSpPr>
        <p:spPr>
          <a:xfrm>
            <a:off x="2439286" y="359521"/>
            <a:ext cx="268133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kumimoji="0" lang="zh-CN" altLang="en-US" sz="14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31CD078-F3F6-47A4-A22F-873C07713808}"/>
              </a:ext>
            </a:extLst>
          </p:cNvPr>
          <p:cNvSpPr/>
          <p:nvPr/>
        </p:nvSpPr>
        <p:spPr>
          <a:xfrm>
            <a:off x="5598534" y="390299"/>
            <a:ext cx="295318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A18E59A-9614-4818-AC18-BF0C1AC72D7A}"/>
              </a:ext>
            </a:extLst>
          </p:cNvPr>
          <p:cNvCxnSpPr>
            <a:cxnSpLocks/>
          </p:cNvCxnSpPr>
          <p:nvPr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68111CBF-EA4A-469D-BE3B-A12CE639A027}"/>
              </a:ext>
            </a:extLst>
          </p:cNvPr>
          <p:cNvSpPr/>
          <p:nvPr/>
        </p:nvSpPr>
        <p:spPr>
          <a:xfrm>
            <a:off x="402763" y="359522"/>
            <a:ext cx="16064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kumimoji="0" lang="zh-CN" altLang="en-US" sz="1400" i="0" u="none" strike="noStrike" kern="1200" cap="none" spc="10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9FEEDAD-5B4A-4743-BE0B-4EB1BE44B706}"/>
              </a:ext>
            </a:extLst>
          </p:cNvPr>
          <p:cNvSpPr/>
          <p:nvPr/>
        </p:nvSpPr>
        <p:spPr>
          <a:xfrm>
            <a:off x="8939624" y="399193"/>
            <a:ext cx="25858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</a:t>
            </a:r>
            <a:endParaRPr kumimoji="0" lang="zh-CN" altLang="en-US" sz="14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7" name="组合 116"/>
          <p:cNvGrpSpPr/>
          <p:nvPr/>
        </p:nvGrpSpPr>
        <p:grpSpPr>
          <a:xfrm rot="5400000">
            <a:off x="6804960" y="-205109"/>
            <a:ext cx="394055" cy="394055"/>
            <a:chOff x="-87355" y="2468254"/>
            <a:chExt cx="887453" cy="887453"/>
          </a:xfrm>
          <a:solidFill>
            <a:srgbClr val="000078"/>
          </a:solidFill>
        </p:grpSpPr>
        <p:sp>
          <p:nvSpPr>
            <p:cNvPr id="118" name="直角三角形 117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直角三角形 118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22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67C34D2-51D3-4174-9DC2-5EBB1EDC86CF}"/>
              </a:ext>
            </a:extLst>
          </p:cNvPr>
          <p:cNvGrpSpPr/>
          <p:nvPr/>
        </p:nvGrpSpPr>
        <p:grpSpPr>
          <a:xfrm>
            <a:off x="560887" y="1260994"/>
            <a:ext cx="1820342" cy="573437"/>
            <a:chOff x="152207" y="1580827"/>
            <a:chExt cx="1820342" cy="573437"/>
          </a:xfrm>
          <a:solidFill>
            <a:schemeClr val="accent1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DB9CCD5-1191-4258-95FA-7A6D3C991394}"/>
                </a:ext>
              </a:extLst>
            </p:cNvPr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0ED6FE5F-5758-498D-9270-85B260B1A59F}"/>
                </a:ext>
              </a:extLst>
            </p:cNvPr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A18E59A-9614-4818-AC18-BF0C1AC72D7A}"/>
              </a:ext>
            </a:extLst>
          </p:cNvPr>
          <p:cNvCxnSpPr>
            <a:cxnSpLocks/>
          </p:cNvCxnSpPr>
          <p:nvPr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DDAD1BD-E241-4E35-B871-F023ECCBF2CF}"/>
              </a:ext>
            </a:extLst>
          </p:cNvPr>
          <p:cNvSpPr/>
          <p:nvPr/>
        </p:nvSpPr>
        <p:spPr>
          <a:xfrm>
            <a:off x="8859140" y="368416"/>
            <a:ext cx="2750457" cy="338554"/>
          </a:xfrm>
          <a:prstGeom prst="rect">
            <a:avLst/>
          </a:prstGeom>
          <a:solidFill>
            <a:srgbClr val="000078"/>
          </a:solidFill>
          <a:ln>
            <a:solidFill>
              <a:srgbClr val="0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A8AE607-977C-4B57-AA2B-F395659DA48F}"/>
              </a:ext>
            </a:extLst>
          </p:cNvPr>
          <p:cNvSpPr/>
          <p:nvPr/>
        </p:nvSpPr>
        <p:spPr>
          <a:xfrm>
            <a:off x="2439286" y="359521"/>
            <a:ext cx="268133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kumimoji="0" lang="zh-CN" altLang="en-US" sz="14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31CD078-F3F6-47A4-A22F-873C07713808}"/>
              </a:ext>
            </a:extLst>
          </p:cNvPr>
          <p:cNvSpPr/>
          <p:nvPr/>
        </p:nvSpPr>
        <p:spPr>
          <a:xfrm>
            <a:off x="5550691" y="385163"/>
            <a:ext cx="295318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111CBF-EA4A-469D-BE3B-A12CE639A027}"/>
              </a:ext>
            </a:extLst>
          </p:cNvPr>
          <p:cNvSpPr/>
          <p:nvPr/>
        </p:nvSpPr>
        <p:spPr>
          <a:xfrm>
            <a:off x="402763" y="359522"/>
            <a:ext cx="16064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kumimoji="0" lang="zh-CN" altLang="en-US" sz="1400" i="0" u="none" strike="noStrike" kern="1200" cap="none" spc="10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9FEEDAD-5B4A-4743-BE0B-4EB1BE44B706}"/>
              </a:ext>
            </a:extLst>
          </p:cNvPr>
          <p:cNvSpPr/>
          <p:nvPr/>
        </p:nvSpPr>
        <p:spPr>
          <a:xfrm>
            <a:off x="8810465" y="366718"/>
            <a:ext cx="284780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四</a:t>
            </a:r>
          </a:p>
        </p:txBody>
      </p:sp>
      <p:grpSp>
        <p:nvGrpSpPr>
          <p:cNvPr id="117" name="组合 116"/>
          <p:cNvGrpSpPr/>
          <p:nvPr/>
        </p:nvGrpSpPr>
        <p:grpSpPr>
          <a:xfrm rot="5400000">
            <a:off x="10021029" y="-188473"/>
            <a:ext cx="394055" cy="394055"/>
            <a:chOff x="-87355" y="2468254"/>
            <a:chExt cx="887453" cy="887453"/>
          </a:xfrm>
          <a:solidFill>
            <a:srgbClr val="000078"/>
          </a:solidFill>
        </p:grpSpPr>
        <p:sp>
          <p:nvSpPr>
            <p:cNvPr id="118" name="直角三角形 117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直角三角形 118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3C4A1D2-01FE-4369-B372-A758C74B167D}"/>
              </a:ext>
            </a:extLst>
          </p:cNvPr>
          <p:cNvSpPr txBox="1"/>
          <p:nvPr/>
        </p:nvSpPr>
        <p:spPr>
          <a:xfrm>
            <a:off x="484781" y="1077954"/>
            <a:ext cx="1716518" cy="48192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altLang="zh-CN" b="0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b="0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052E3D-9FB8-4BC7-BD0D-7A20B43AB94D}"/>
              </a:ext>
            </a:extLst>
          </p:cNvPr>
          <p:cNvSpPr/>
          <p:nvPr/>
        </p:nvSpPr>
        <p:spPr>
          <a:xfrm>
            <a:off x="2532608" y="1299740"/>
            <a:ext cx="1306420" cy="5346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CA3143A-A43B-435A-B0A8-ADED1C2B9B08}"/>
              </a:ext>
            </a:extLst>
          </p:cNvPr>
          <p:cNvSpPr/>
          <p:nvPr/>
        </p:nvSpPr>
        <p:spPr>
          <a:xfrm>
            <a:off x="2380342" y="6220322"/>
            <a:ext cx="8541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i="1" dirty="0">
                <a:solidFill>
                  <a:srgbClr val="0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引用</a:t>
            </a:r>
            <a:endParaRPr lang="en-US" altLang="zh-CN" sz="1200" b="0" i="1" dirty="0">
              <a:solidFill>
                <a:srgbClr val="000000"/>
              </a:solidFill>
              <a:effectLst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2CCD8EF-25CD-4683-A78E-2C95DC7B5A68}"/>
              </a:ext>
            </a:extLst>
          </p:cNvPr>
          <p:cNvCxnSpPr>
            <a:cxnSpLocks/>
          </p:cNvCxnSpPr>
          <p:nvPr/>
        </p:nvCxnSpPr>
        <p:spPr>
          <a:xfrm>
            <a:off x="2479611" y="6180448"/>
            <a:ext cx="773844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9A69F2C-3AB4-4EC1-A7F5-7E497175D7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78"/>
          </a:solidFill>
          <a:ln>
            <a:solidFill>
              <a:srgbClr val="0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8333" y="366392"/>
            <a:ext cx="11449051" cy="6286500"/>
          </a:xfrm>
          <a:prstGeom prst="rect">
            <a:avLst/>
          </a:prstGeom>
          <a:solidFill>
            <a:srgbClr val="FBFBFB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19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A28A9F-3D18-4048-997F-EA13A3573CC6}"/>
              </a:ext>
            </a:extLst>
          </p:cNvPr>
          <p:cNvGrpSpPr/>
          <p:nvPr/>
        </p:nvGrpSpPr>
        <p:grpSpPr>
          <a:xfrm>
            <a:off x="6034444" y="899145"/>
            <a:ext cx="755071" cy="635738"/>
            <a:chOff x="6062007" y="1008595"/>
            <a:chExt cx="755071" cy="635738"/>
          </a:xfrm>
        </p:grpSpPr>
        <p:sp>
          <p:nvSpPr>
            <p:cNvPr id="11" name="菱形 10"/>
            <p:cNvSpPr/>
            <p:nvPr/>
          </p:nvSpPr>
          <p:spPr>
            <a:xfrm>
              <a:off x="6139280" y="1008595"/>
              <a:ext cx="600526" cy="635738"/>
            </a:xfrm>
            <a:prstGeom prst="diamond">
              <a:avLst/>
            </a:prstGeom>
            <a:solidFill>
              <a:srgbClr val="000078"/>
            </a:solidFill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62007" y="1130969"/>
              <a:ext cx="755071" cy="39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E032463-6DF5-4283-8AF2-AE4E9A071BE4}"/>
              </a:ext>
            </a:extLst>
          </p:cNvPr>
          <p:cNvSpPr txBox="1"/>
          <p:nvPr/>
        </p:nvSpPr>
        <p:spPr>
          <a:xfrm>
            <a:off x="6814163" y="904273"/>
            <a:ext cx="308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9EAF3EB-2C29-4A05-AB27-C0A6B32182B7}"/>
              </a:ext>
            </a:extLst>
          </p:cNvPr>
          <p:cNvSpPr txBox="1"/>
          <p:nvPr/>
        </p:nvSpPr>
        <p:spPr>
          <a:xfrm>
            <a:off x="6817078" y="1986472"/>
            <a:ext cx="4930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0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sz="2400" b="1" dirty="0">
              <a:solidFill>
                <a:srgbClr val="0000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rgbClr val="0000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16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2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1265E42-0BAD-4D86-BEF8-E6C1428EB60D}"/>
              </a:ext>
            </a:extLst>
          </p:cNvPr>
          <p:cNvSpPr txBox="1"/>
          <p:nvPr/>
        </p:nvSpPr>
        <p:spPr>
          <a:xfrm>
            <a:off x="6814163" y="3219650"/>
            <a:ext cx="350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0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DAC6E4E-0D8B-4055-A68C-3F849EF2175A}"/>
              </a:ext>
            </a:extLst>
          </p:cNvPr>
          <p:cNvSpPr txBox="1"/>
          <p:nvPr/>
        </p:nvSpPr>
        <p:spPr>
          <a:xfrm>
            <a:off x="7902034" y="4657395"/>
            <a:ext cx="350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AA94401-21FC-496C-B6A3-D8A4D07C0E01}"/>
              </a:ext>
            </a:extLst>
          </p:cNvPr>
          <p:cNvSpPr txBox="1"/>
          <p:nvPr/>
        </p:nvSpPr>
        <p:spPr>
          <a:xfrm>
            <a:off x="7902034" y="3901307"/>
            <a:ext cx="308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1FA2BDED-196C-455B-9D79-A1490846E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6" y="391887"/>
            <a:ext cx="4628127" cy="6059713"/>
          </a:xfrm>
          <a:custGeom>
            <a:avLst/>
            <a:gdLst>
              <a:gd name="connsiteX0" fmla="*/ 0 w 4727065"/>
              <a:gd name="connsiteY0" fmla="*/ 0 h 6076950"/>
              <a:gd name="connsiteX1" fmla="*/ 4318041 w 4727065"/>
              <a:gd name="connsiteY1" fmla="*/ 1 h 6076950"/>
              <a:gd name="connsiteX2" fmla="*/ 4318041 w 4727065"/>
              <a:gd name="connsiteY2" fmla="*/ 2617450 h 6076950"/>
              <a:gd name="connsiteX3" fmla="*/ 4727065 w 4727065"/>
              <a:gd name="connsiteY3" fmla="*/ 3026474 h 6076950"/>
              <a:gd name="connsiteX4" fmla="*/ 4318041 w 4727065"/>
              <a:gd name="connsiteY4" fmla="*/ 3435499 h 6076950"/>
              <a:gd name="connsiteX5" fmla="*/ 4318041 w 4727065"/>
              <a:gd name="connsiteY5" fmla="*/ 6076950 h 6076950"/>
              <a:gd name="connsiteX6" fmla="*/ 1962746 w 4727065"/>
              <a:gd name="connsiteY6" fmla="*/ 6076950 h 6076950"/>
              <a:gd name="connsiteX7" fmla="*/ 0 w 4727065"/>
              <a:gd name="connsiteY7" fmla="*/ 6076950 h 607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7065" h="6076950">
                <a:moveTo>
                  <a:pt x="0" y="0"/>
                </a:moveTo>
                <a:lnTo>
                  <a:pt x="4318041" y="1"/>
                </a:lnTo>
                <a:lnTo>
                  <a:pt x="4318041" y="2617450"/>
                </a:lnTo>
                <a:lnTo>
                  <a:pt x="4727065" y="3026474"/>
                </a:lnTo>
                <a:lnTo>
                  <a:pt x="4318041" y="3435499"/>
                </a:lnTo>
                <a:lnTo>
                  <a:pt x="4318041" y="6076950"/>
                </a:lnTo>
                <a:lnTo>
                  <a:pt x="1962746" y="6076950"/>
                </a:lnTo>
                <a:lnTo>
                  <a:pt x="0" y="6076950"/>
                </a:lnTo>
                <a:close/>
              </a:path>
            </a:pathLst>
          </a:custGeom>
        </p:spPr>
      </p:pic>
      <p:sp>
        <p:nvSpPr>
          <p:cNvPr id="107" name="任意多边形 106"/>
          <p:cNvSpPr/>
          <p:nvPr/>
        </p:nvSpPr>
        <p:spPr>
          <a:xfrm rot="13500000">
            <a:off x="-1061444" y="-255775"/>
            <a:ext cx="7350368" cy="7350368"/>
          </a:xfrm>
          <a:custGeom>
            <a:avLst/>
            <a:gdLst>
              <a:gd name="connsiteX0" fmla="*/ 7350368 w 7350368"/>
              <a:gd name="connsiteY0" fmla="*/ 4297053 h 7350368"/>
              <a:gd name="connsiteX1" fmla="*/ 4297052 w 7350368"/>
              <a:gd name="connsiteY1" fmla="*/ 7350368 h 7350368"/>
              <a:gd name="connsiteX2" fmla="*/ 2446236 w 7350368"/>
              <a:gd name="connsiteY2" fmla="*/ 5499552 h 7350368"/>
              <a:gd name="connsiteX3" fmla="*/ 1867788 w 7350368"/>
              <a:gd name="connsiteY3" fmla="*/ 5499552 h 7350368"/>
              <a:gd name="connsiteX4" fmla="*/ 1867788 w 7350368"/>
              <a:gd name="connsiteY4" fmla="*/ 4921104 h 7350368"/>
              <a:gd name="connsiteX5" fmla="*/ 0 w 7350368"/>
              <a:gd name="connsiteY5" fmla="*/ 3053316 h 7350368"/>
              <a:gd name="connsiteX6" fmla="*/ 3053315 w 7350368"/>
              <a:gd name="connsiteY6" fmla="*/ 0 h 735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0368" h="7350368">
                <a:moveTo>
                  <a:pt x="7350368" y="4297053"/>
                </a:moveTo>
                <a:lnTo>
                  <a:pt x="4297052" y="7350368"/>
                </a:lnTo>
                <a:lnTo>
                  <a:pt x="2446236" y="5499552"/>
                </a:lnTo>
                <a:lnTo>
                  <a:pt x="1867788" y="5499552"/>
                </a:lnTo>
                <a:lnTo>
                  <a:pt x="1867788" y="4921104"/>
                </a:lnTo>
                <a:lnTo>
                  <a:pt x="0" y="3053316"/>
                </a:lnTo>
                <a:lnTo>
                  <a:pt x="3053315" y="0"/>
                </a:lnTo>
                <a:close/>
              </a:path>
            </a:pathLst>
          </a:custGeom>
          <a:solidFill>
            <a:srgbClr val="000078">
              <a:alpha val="88000"/>
            </a:srgbClr>
          </a:solidFill>
          <a:ln w="12700">
            <a:solidFill>
              <a:srgbClr val="00007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19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47787" y="2512755"/>
            <a:ext cx="3399852" cy="1262287"/>
            <a:chOff x="1223291" y="2512753"/>
            <a:chExt cx="3399852" cy="126228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2683791F-8062-46B4-A5A2-6FF63973C804}"/>
                </a:ext>
              </a:extLst>
            </p:cNvPr>
            <p:cNvSpPr txBox="1"/>
            <p:nvPr/>
          </p:nvSpPr>
          <p:spPr>
            <a:xfrm>
              <a:off x="1223291" y="2512753"/>
              <a:ext cx="3399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总结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596576" y="3313375"/>
              <a:ext cx="2592724" cy="461666"/>
              <a:chOff x="1596576" y="3261126"/>
              <a:chExt cx="2592724" cy="461666"/>
            </a:xfrm>
          </p:grpSpPr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683791F-8062-46B4-A5A2-6FF63973C804}"/>
                  </a:ext>
                </a:extLst>
              </p:cNvPr>
              <p:cNvSpPr txBox="1"/>
              <p:nvPr/>
            </p:nvSpPr>
            <p:spPr>
              <a:xfrm>
                <a:off x="1771789" y="3261126"/>
                <a:ext cx="238067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BFBF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conclusion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>
                <a:off x="1596576" y="3519853"/>
                <a:ext cx="2592724" cy="0"/>
                <a:chOff x="1586483" y="3522418"/>
                <a:chExt cx="2592724" cy="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>
                  <a:off x="1586483" y="3522418"/>
                  <a:ext cx="572063" cy="0"/>
                </a:xfrm>
                <a:prstGeom prst="line">
                  <a:avLst/>
                </a:prstGeom>
                <a:ln>
                  <a:solidFill>
                    <a:srgbClr val="FBFBF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3607144" y="3522418"/>
                  <a:ext cx="572063" cy="0"/>
                </a:xfrm>
                <a:prstGeom prst="line">
                  <a:avLst/>
                </a:prstGeom>
                <a:ln>
                  <a:solidFill>
                    <a:srgbClr val="FBFBF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" name="组合 30"/>
          <p:cNvGrpSpPr/>
          <p:nvPr/>
        </p:nvGrpSpPr>
        <p:grpSpPr>
          <a:xfrm>
            <a:off x="4729905" y="2805143"/>
            <a:ext cx="624967" cy="1233199"/>
            <a:chOff x="4820043" y="2829118"/>
            <a:chExt cx="624966" cy="123319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4820043" y="2829118"/>
              <a:ext cx="624966" cy="618932"/>
            </a:xfrm>
            <a:prstGeom prst="line">
              <a:avLst/>
            </a:prstGeom>
            <a:ln w="12700">
              <a:solidFill>
                <a:srgbClr val="1B60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4820043" y="3443384"/>
              <a:ext cx="624966" cy="618932"/>
            </a:xfrm>
            <a:prstGeom prst="line">
              <a:avLst/>
            </a:prstGeom>
            <a:ln w="12700">
              <a:solidFill>
                <a:srgbClr val="1B60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FAF91AB-488E-4D63-8082-E01D8AA6C7AA}"/>
              </a:ext>
            </a:extLst>
          </p:cNvPr>
          <p:cNvGrpSpPr/>
          <p:nvPr/>
        </p:nvGrpSpPr>
        <p:grpSpPr>
          <a:xfrm>
            <a:off x="6033830" y="2021679"/>
            <a:ext cx="755071" cy="635738"/>
            <a:chOff x="6062007" y="1008595"/>
            <a:chExt cx="755071" cy="635738"/>
          </a:xfrm>
        </p:grpSpPr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E05BD163-9B11-495C-919E-A4078DA73569}"/>
                </a:ext>
              </a:extLst>
            </p:cNvPr>
            <p:cNvSpPr/>
            <p:nvPr/>
          </p:nvSpPr>
          <p:spPr>
            <a:xfrm>
              <a:off x="6139280" y="1008595"/>
              <a:ext cx="600526" cy="635738"/>
            </a:xfrm>
            <a:prstGeom prst="diamond">
              <a:avLst/>
            </a:prstGeom>
            <a:solidFill>
              <a:srgbClr val="000078"/>
            </a:solidFill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389F636-E157-4367-BD23-B715276368F3}"/>
                </a:ext>
              </a:extLst>
            </p:cNvPr>
            <p:cNvSpPr txBox="1"/>
            <p:nvPr/>
          </p:nvSpPr>
          <p:spPr>
            <a:xfrm>
              <a:off x="6062007" y="1130969"/>
              <a:ext cx="755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A28A9F-3D18-4048-997F-EA13A3573CC6}"/>
              </a:ext>
            </a:extLst>
          </p:cNvPr>
          <p:cNvGrpSpPr/>
          <p:nvPr/>
        </p:nvGrpSpPr>
        <p:grpSpPr>
          <a:xfrm>
            <a:off x="6069406" y="3166004"/>
            <a:ext cx="755071" cy="635738"/>
            <a:chOff x="6062007" y="1008595"/>
            <a:chExt cx="755071" cy="635738"/>
          </a:xfrm>
        </p:grpSpPr>
        <p:sp>
          <p:nvSpPr>
            <p:cNvPr id="53" name="菱形 52">
              <a:extLst>
                <a:ext uri="{FF2B5EF4-FFF2-40B4-BE49-F238E27FC236}">
                  <a16:creationId xmlns:a16="http://schemas.microsoft.com/office/drawing/2014/main" id="{8CC9B304-6162-400F-A10A-0F534DA142DE}"/>
                </a:ext>
              </a:extLst>
            </p:cNvPr>
            <p:cNvSpPr/>
            <p:nvPr/>
          </p:nvSpPr>
          <p:spPr>
            <a:xfrm>
              <a:off x="6139280" y="1008595"/>
              <a:ext cx="600526" cy="635738"/>
            </a:xfrm>
            <a:prstGeom prst="diamond">
              <a:avLst/>
            </a:prstGeom>
            <a:solidFill>
              <a:srgbClr val="000078"/>
            </a:solidFill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文本框 11">
              <a:extLst>
                <a:ext uri="{FF2B5EF4-FFF2-40B4-BE49-F238E27FC236}">
                  <a16:creationId xmlns:a16="http://schemas.microsoft.com/office/drawing/2014/main" id="{A7320505-FBB2-4E91-AABB-A0A2E77EF850}"/>
                </a:ext>
              </a:extLst>
            </p:cNvPr>
            <p:cNvSpPr txBox="1"/>
            <p:nvPr/>
          </p:nvSpPr>
          <p:spPr>
            <a:xfrm>
              <a:off x="6062007" y="1130969"/>
              <a:ext cx="755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DA28A9F-3D18-4048-997F-EA13A3573CC6}"/>
              </a:ext>
            </a:extLst>
          </p:cNvPr>
          <p:cNvGrpSpPr/>
          <p:nvPr/>
        </p:nvGrpSpPr>
        <p:grpSpPr>
          <a:xfrm>
            <a:off x="6918191" y="3852591"/>
            <a:ext cx="755071" cy="569655"/>
            <a:chOff x="6054296" y="1008595"/>
            <a:chExt cx="755071" cy="569655"/>
          </a:xfrm>
        </p:grpSpPr>
        <p:sp>
          <p:nvSpPr>
            <p:cNvPr id="56" name="菱形 55">
              <a:extLst>
                <a:ext uri="{FF2B5EF4-FFF2-40B4-BE49-F238E27FC236}">
                  <a16:creationId xmlns:a16="http://schemas.microsoft.com/office/drawing/2014/main" id="{8C10DBC5-2564-494A-AFBE-C7EF68E53617}"/>
                </a:ext>
              </a:extLst>
            </p:cNvPr>
            <p:cNvSpPr/>
            <p:nvPr/>
          </p:nvSpPr>
          <p:spPr>
            <a:xfrm>
              <a:off x="6139280" y="1008595"/>
              <a:ext cx="599674" cy="569655"/>
            </a:xfrm>
            <a:prstGeom prst="diamond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文本框 11">
              <a:extLst>
                <a:ext uri="{FF2B5EF4-FFF2-40B4-BE49-F238E27FC236}">
                  <a16:creationId xmlns:a16="http://schemas.microsoft.com/office/drawing/2014/main" id="{B919652A-893F-48BD-BF91-82693181174D}"/>
                </a:ext>
              </a:extLst>
            </p:cNvPr>
            <p:cNvSpPr txBox="1"/>
            <p:nvPr/>
          </p:nvSpPr>
          <p:spPr>
            <a:xfrm>
              <a:off x="6054296" y="1130365"/>
              <a:ext cx="755071" cy="30777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rgbClr val="FBFB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DA28A9F-3D18-4048-997F-EA13A3573CC6}"/>
              </a:ext>
            </a:extLst>
          </p:cNvPr>
          <p:cNvGrpSpPr/>
          <p:nvPr/>
        </p:nvGrpSpPr>
        <p:grpSpPr>
          <a:xfrm>
            <a:off x="6925050" y="4627354"/>
            <a:ext cx="755071" cy="569655"/>
            <a:chOff x="6062007" y="1008595"/>
            <a:chExt cx="755071" cy="569655"/>
          </a:xfrm>
        </p:grpSpPr>
        <p:sp>
          <p:nvSpPr>
            <p:cNvPr id="60" name="菱形 59">
              <a:extLst>
                <a:ext uri="{FF2B5EF4-FFF2-40B4-BE49-F238E27FC236}">
                  <a16:creationId xmlns:a16="http://schemas.microsoft.com/office/drawing/2014/main" id="{F78DA38A-91FD-40B7-A079-D42B287BF5DD}"/>
                </a:ext>
              </a:extLst>
            </p:cNvPr>
            <p:cNvSpPr/>
            <p:nvPr/>
          </p:nvSpPr>
          <p:spPr>
            <a:xfrm>
              <a:off x="6139280" y="1008595"/>
              <a:ext cx="599674" cy="569655"/>
            </a:xfrm>
            <a:prstGeom prst="diamond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文本框 11">
              <a:extLst>
                <a:ext uri="{FF2B5EF4-FFF2-40B4-BE49-F238E27FC236}">
                  <a16:creationId xmlns:a16="http://schemas.microsoft.com/office/drawing/2014/main" id="{A9323DBC-BA21-47A7-99A8-D1A3E8171A42}"/>
                </a:ext>
              </a:extLst>
            </p:cNvPr>
            <p:cNvSpPr txBox="1"/>
            <p:nvPr/>
          </p:nvSpPr>
          <p:spPr>
            <a:xfrm>
              <a:off x="6062007" y="1130969"/>
              <a:ext cx="755071" cy="30777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rgbClr val="FBFB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3.2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32AECE8-F908-4A6C-9B1E-C378FE3A6048}"/>
              </a:ext>
            </a:extLst>
          </p:cNvPr>
          <p:cNvSpPr txBox="1"/>
          <p:nvPr/>
        </p:nvSpPr>
        <p:spPr>
          <a:xfrm>
            <a:off x="7002323" y="5471352"/>
            <a:ext cx="423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 3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  <p:bldP spid="10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9A69F2C-3AB4-4EC1-A7F5-7E497175D71F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78"/>
          </a:solidFill>
          <a:ln>
            <a:solidFill>
              <a:srgbClr val="0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1474" y="329686"/>
            <a:ext cx="11449051" cy="6286500"/>
          </a:xfrm>
          <a:prstGeom prst="rect">
            <a:avLst/>
          </a:prstGeom>
          <a:solidFill>
            <a:srgbClr val="FBFBFB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19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-106405" y="2586078"/>
            <a:ext cx="887453" cy="887453"/>
            <a:chOff x="-87355" y="2468254"/>
            <a:chExt cx="887453" cy="887453"/>
          </a:xfrm>
        </p:grpSpPr>
        <p:sp>
          <p:nvSpPr>
            <p:cNvPr id="60" name="直角三角形 59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solidFill>
              <a:srgbClr val="000078"/>
            </a:solidFill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直角三角形 60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no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 flipH="1">
            <a:off x="11376798" y="2593126"/>
            <a:ext cx="887453" cy="887453"/>
            <a:chOff x="-87355" y="2468254"/>
            <a:chExt cx="887453" cy="887453"/>
          </a:xfrm>
        </p:grpSpPr>
        <p:sp>
          <p:nvSpPr>
            <p:cNvPr id="63" name="直角三角形 62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solidFill>
              <a:srgbClr val="000078"/>
            </a:solidFill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no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2683791F-8062-46B4-A5A2-6FF63973C804}"/>
              </a:ext>
            </a:extLst>
          </p:cNvPr>
          <p:cNvSpPr txBox="1"/>
          <p:nvPr/>
        </p:nvSpPr>
        <p:spPr>
          <a:xfrm>
            <a:off x="2165231" y="3361464"/>
            <a:ext cx="7827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1" i="0" u="none" strike="noStrike" kern="1200" cap="none" spc="0" normalizeH="0" baseline="0" noProof="0" dirty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 !</a:t>
            </a:r>
            <a:endParaRPr kumimoji="0" lang="zh-CN" altLang="en-US" sz="5000" b="1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文本框 13">
            <a:extLst>
              <a:ext uri="{FF2B5EF4-FFF2-40B4-BE49-F238E27FC236}">
                <a16:creationId xmlns:a16="http://schemas.microsoft.com/office/drawing/2014/main" id="{A360A289-EAF8-4474-A195-3234F4525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757" y="4681289"/>
            <a:ext cx="4278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北京大学天文系 林小靖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linxiaojing@pku.edu.cn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798C17B-3482-4DF3-A6FB-ED9620D51D9F}"/>
              </a:ext>
            </a:extLst>
          </p:cNvPr>
          <p:cNvGrpSpPr/>
          <p:nvPr/>
        </p:nvGrpSpPr>
        <p:grpSpPr>
          <a:xfrm>
            <a:off x="2944067" y="4865955"/>
            <a:ext cx="6313715" cy="0"/>
            <a:chOff x="3016639" y="4684527"/>
            <a:chExt cx="6313715" cy="0"/>
          </a:xfrm>
        </p:grpSpPr>
        <p:cxnSp>
          <p:nvCxnSpPr>
            <p:cNvPr id="4" name="直接连接符 3"/>
            <p:cNvCxnSpPr>
              <a:cxnSpLocks/>
            </p:cNvCxnSpPr>
            <p:nvPr/>
          </p:nvCxnSpPr>
          <p:spPr>
            <a:xfrm>
              <a:off x="3016639" y="4684527"/>
              <a:ext cx="149950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cxnSpLocks/>
            </p:cNvCxnSpPr>
            <p:nvPr/>
          </p:nvCxnSpPr>
          <p:spPr>
            <a:xfrm>
              <a:off x="7697496" y="4684527"/>
              <a:ext cx="163285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902320A-B3FA-4620-B1FE-C262CA97EFC3}"/>
              </a:ext>
            </a:extLst>
          </p:cNvPr>
          <p:cNvGrpSpPr/>
          <p:nvPr/>
        </p:nvGrpSpPr>
        <p:grpSpPr>
          <a:xfrm>
            <a:off x="5057776" y="886647"/>
            <a:ext cx="1906537" cy="1866219"/>
            <a:chOff x="5314320" y="989857"/>
            <a:chExt cx="1301424" cy="130142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AF4805D-BD0A-4A32-BCDC-889FF6332636}"/>
                </a:ext>
              </a:extLst>
            </p:cNvPr>
            <p:cNvSpPr/>
            <p:nvPr/>
          </p:nvSpPr>
          <p:spPr>
            <a:xfrm>
              <a:off x="5314320" y="989857"/>
              <a:ext cx="1301424" cy="130142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26F6D6F-7223-43ED-B235-A4440EC71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151" y="1142024"/>
              <a:ext cx="993762" cy="997088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23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9A69F2C-3AB4-4EC1-A7F5-7E497175D71F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78"/>
          </a:solidFill>
          <a:ln>
            <a:solidFill>
              <a:srgbClr val="0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1474" y="329686"/>
            <a:ext cx="11449051" cy="6286500"/>
          </a:xfrm>
          <a:prstGeom prst="rect">
            <a:avLst/>
          </a:prstGeom>
          <a:solidFill>
            <a:srgbClr val="FBFBFB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19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-106405" y="2586078"/>
            <a:ext cx="887453" cy="887453"/>
            <a:chOff x="-87355" y="2468254"/>
            <a:chExt cx="887453" cy="887453"/>
          </a:xfrm>
        </p:grpSpPr>
        <p:sp>
          <p:nvSpPr>
            <p:cNvPr id="60" name="直角三角形 59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solidFill>
              <a:srgbClr val="000078"/>
            </a:solidFill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直角三角形 60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no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 flipH="1">
            <a:off x="11376798" y="2593126"/>
            <a:ext cx="887453" cy="887453"/>
            <a:chOff x="-87355" y="2468254"/>
            <a:chExt cx="887453" cy="887453"/>
          </a:xfrm>
        </p:grpSpPr>
        <p:sp>
          <p:nvSpPr>
            <p:cNvPr id="63" name="直角三角形 62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solidFill>
              <a:srgbClr val="000078"/>
            </a:solidFill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no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6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9A69F2C-3AB4-4EC1-A7F5-7E497175D7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78"/>
          </a:solidFill>
          <a:ln>
            <a:solidFill>
              <a:srgbClr val="0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8333" y="285750"/>
            <a:ext cx="11449051" cy="6286500"/>
          </a:xfrm>
          <a:prstGeom prst="rect">
            <a:avLst/>
          </a:prstGeom>
          <a:solidFill>
            <a:srgbClr val="FBFBFB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19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A28A9F-3D18-4048-997F-EA13A3573CC6}"/>
              </a:ext>
            </a:extLst>
          </p:cNvPr>
          <p:cNvGrpSpPr/>
          <p:nvPr/>
        </p:nvGrpSpPr>
        <p:grpSpPr>
          <a:xfrm>
            <a:off x="6034444" y="899145"/>
            <a:ext cx="755071" cy="635738"/>
            <a:chOff x="6062007" y="1008595"/>
            <a:chExt cx="755071" cy="635738"/>
          </a:xfrm>
        </p:grpSpPr>
        <p:sp>
          <p:nvSpPr>
            <p:cNvPr id="11" name="菱形 10"/>
            <p:cNvSpPr/>
            <p:nvPr/>
          </p:nvSpPr>
          <p:spPr>
            <a:xfrm>
              <a:off x="6139280" y="1008595"/>
              <a:ext cx="600526" cy="635738"/>
            </a:xfrm>
            <a:prstGeom prst="diamond">
              <a:avLst/>
            </a:prstGeom>
            <a:solidFill>
              <a:srgbClr val="000078"/>
            </a:solidFill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62007" y="1130969"/>
              <a:ext cx="755071" cy="39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E032463-6DF5-4283-8AF2-AE4E9A071BE4}"/>
              </a:ext>
            </a:extLst>
          </p:cNvPr>
          <p:cNvSpPr txBox="1"/>
          <p:nvPr/>
        </p:nvSpPr>
        <p:spPr>
          <a:xfrm>
            <a:off x="6817078" y="912548"/>
            <a:ext cx="308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0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9EAF3EB-2C29-4A05-AB27-C0A6B32182B7}"/>
              </a:ext>
            </a:extLst>
          </p:cNvPr>
          <p:cNvSpPr txBox="1"/>
          <p:nvPr/>
        </p:nvSpPr>
        <p:spPr>
          <a:xfrm>
            <a:off x="6817078" y="1986472"/>
            <a:ext cx="366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0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1265E42-0BAD-4D86-BEF8-E6C1428EB60D}"/>
              </a:ext>
            </a:extLst>
          </p:cNvPr>
          <p:cNvSpPr txBox="1"/>
          <p:nvPr/>
        </p:nvSpPr>
        <p:spPr>
          <a:xfrm>
            <a:off x="6817078" y="3048312"/>
            <a:ext cx="350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1FA2BDED-196C-455B-9D79-A1490846E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6" y="391887"/>
            <a:ext cx="4628127" cy="6059713"/>
          </a:xfrm>
          <a:custGeom>
            <a:avLst/>
            <a:gdLst>
              <a:gd name="connsiteX0" fmla="*/ 0 w 4727065"/>
              <a:gd name="connsiteY0" fmla="*/ 0 h 6076950"/>
              <a:gd name="connsiteX1" fmla="*/ 4318041 w 4727065"/>
              <a:gd name="connsiteY1" fmla="*/ 1 h 6076950"/>
              <a:gd name="connsiteX2" fmla="*/ 4318041 w 4727065"/>
              <a:gd name="connsiteY2" fmla="*/ 2617450 h 6076950"/>
              <a:gd name="connsiteX3" fmla="*/ 4727065 w 4727065"/>
              <a:gd name="connsiteY3" fmla="*/ 3026474 h 6076950"/>
              <a:gd name="connsiteX4" fmla="*/ 4318041 w 4727065"/>
              <a:gd name="connsiteY4" fmla="*/ 3435499 h 6076950"/>
              <a:gd name="connsiteX5" fmla="*/ 4318041 w 4727065"/>
              <a:gd name="connsiteY5" fmla="*/ 6076950 h 6076950"/>
              <a:gd name="connsiteX6" fmla="*/ 1962746 w 4727065"/>
              <a:gd name="connsiteY6" fmla="*/ 6076950 h 6076950"/>
              <a:gd name="connsiteX7" fmla="*/ 0 w 4727065"/>
              <a:gd name="connsiteY7" fmla="*/ 6076950 h 607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7065" h="6076950">
                <a:moveTo>
                  <a:pt x="0" y="0"/>
                </a:moveTo>
                <a:lnTo>
                  <a:pt x="4318041" y="1"/>
                </a:lnTo>
                <a:lnTo>
                  <a:pt x="4318041" y="2617450"/>
                </a:lnTo>
                <a:lnTo>
                  <a:pt x="4727065" y="3026474"/>
                </a:lnTo>
                <a:lnTo>
                  <a:pt x="4318041" y="3435499"/>
                </a:lnTo>
                <a:lnTo>
                  <a:pt x="4318041" y="6076950"/>
                </a:lnTo>
                <a:lnTo>
                  <a:pt x="1962746" y="6076950"/>
                </a:lnTo>
                <a:lnTo>
                  <a:pt x="0" y="6076950"/>
                </a:lnTo>
                <a:close/>
              </a:path>
            </a:pathLst>
          </a:custGeom>
        </p:spPr>
      </p:pic>
      <p:sp>
        <p:nvSpPr>
          <p:cNvPr id="107" name="任意多边形 106"/>
          <p:cNvSpPr/>
          <p:nvPr/>
        </p:nvSpPr>
        <p:spPr>
          <a:xfrm rot="13500000">
            <a:off x="-1061444" y="-255775"/>
            <a:ext cx="7350368" cy="7350368"/>
          </a:xfrm>
          <a:custGeom>
            <a:avLst/>
            <a:gdLst>
              <a:gd name="connsiteX0" fmla="*/ 7350368 w 7350368"/>
              <a:gd name="connsiteY0" fmla="*/ 4297053 h 7350368"/>
              <a:gd name="connsiteX1" fmla="*/ 4297052 w 7350368"/>
              <a:gd name="connsiteY1" fmla="*/ 7350368 h 7350368"/>
              <a:gd name="connsiteX2" fmla="*/ 2446236 w 7350368"/>
              <a:gd name="connsiteY2" fmla="*/ 5499552 h 7350368"/>
              <a:gd name="connsiteX3" fmla="*/ 1867788 w 7350368"/>
              <a:gd name="connsiteY3" fmla="*/ 5499552 h 7350368"/>
              <a:gd name="connsiteX4" fmla="*/ 1867788 w 7350368"/>
              <a:gd name="connsiteY4" fmla="*/ 4921104 h 7350368"/>
              <a:gd name="connsiteX5" fmla="*/ 0 w 7350368"/>
              <a:gd name="connsiteY5" fmla="*/ 3053316 h 7350368"/>
              <a:gd name="connsiteX6" fmla="*/ 3053315 w 7350368"/>
              <a:gd name="connsiteY6" fmla="*/ 0 h 735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0368" h="7350368">
                <a:moveTo>
                  <a:pt x="7350368" y="4297053"/>
                </a:moveTo>
                <a:lnTo>
                  <a:pt x="4297052" y="7350368"/>
                </a:lnTo>
                <a:lnTo>
                  <a:pt x="2446236" y="5499552"/>
                </a:lnTo>
                <a:lnTo>
                  <a:pt x="1867788" y="5499552"/>
                </a:lnTo>
                <a:lnTo>
                  <a:pt x="1867788" y="4921104"/>
                </a:lnTo>
                <a:lnTo>
                  <a:pt x="0" y="3053316"/>
                </a:lnTo>
                <a:lnTo>
                  <a:pt x="3053315" y="0"/>
                </a:lnTo>
                <a:close/>
              </a:path>
            </a:pathLst>
          </a:custGeom>
          <a:solidFill>
            <a:srgbClr val="000078">
              <a:alpha val="88000"/>
            </a:srgbClr>
          </a:solidFill>
          <a:ln w="12700">
            <a:solidFill>
              <a:srgbClr val="00007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19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53795" y="2696702"/>
            <a:ext cx="3399852" cy="1044678"/>
            <a:chOff x="1229299" y="2696701"/>
            <a:chExt cx="3399852" cy="1044679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2683791F-8062-46B4-A5A2-6FF63973C804}"/>
                </a:ext>
              </a:extLst>
            </p:cNvPr>
            <p:cNvSpPr txBox="1"/>
            <p:nvPr/>
          </p:nvSpPr>
          <p:spPr>
            <a:xfrm>
              <a:off x="1229299" y="2696701"/>
              <a:ext cx="3399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596576" y="3279715"/>
              <a:ext cx="2592724" cy="461665"/>
              <a:chOff x="1596576" y="3227466"/>
              <a:chExt cx="2592724" cy="461665"/>
            </a:xfrm>
          </p:grpSpPr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683791F-8062-46B4-A5A2-6FF63973C804}"/>
                  </a:ext>
                </a:extLst>
              </p:cNvPr>
              <p:cNvSpPr txBox="1"/>
              <p:nvPr/>
            </p:nvSpPr>
            <p:spPr>
              <a:xfrm>
                <a:off x="1738885" y="3227466"/>
                <a:ext cx="23806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BFBF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Outline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>
                <a:off x="1596576" y="3519853"/>
                <a:ext cx="2592724" cy="0"/>
                <a:chOff x="1586483" y="3522418"/>
                <a:chExt cx="2592724" cy="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>
                  <a:off x="1586483" y="3522418"/>
                  <a:ext cx="572063" cy="0"/>
                </a:xfrm>
                <a:prstGeom prst="line">
                  <a:avLst/>
                </a:prstGeom>
                <a:ln>
                  <a:solidFill>
                    <a:srgbClr val="FBFBF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3607144" y="3522418"/>
                  <a:ext cx="572063" cy="0"/>
                </a:xfrm>
                <a:prstGeom prst="line">
                  <a:avLst/>
                </a:prstGeom>
                <a:ln>
                  <a:solidFill>
                    <a:srgbClr val="FBFBF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" name="组合 30"/>
          <p:cNvGrpSpPr/>
          <p:nvPr/>
        </p:nvGrpSpPr>
        <p:grpSpPr>
          <a:xfrm>
            <a:off x="4729905" y="2805143"/>
            <a:ext cx="624967" cy="1233199"/>
            <a:chOff x="4820043" y="2829118"/>
            <a:chExt cx="624966" cy="123319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4820043" y="2829118"/>
              <a:ext cx="624966" cy="618932"/>
            </a:xfrm>
            <a:prstGeom prst="line">
              <a:avLst/>
            </a:prstGeom>
            <a:ln w="12700">
              <a:solidFill>
                <a:srgbClr val="1B60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4820043" y="3443384"/>
              <a:ext cx="624966" cy="618932"/>
            </a:xfrm>
            <a:prstGeom prst="line">
              <a:avLst/>
            </a:prstGeom>
            <a:ln w="12700">
              <a:solidFill>
                <a:srgbClr val="1B60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FAF91AB-488E-4D63-8082-E01D8AA6C7AA}"/>
              </a:ext>
            </a:extLst>
          </p:cNvPr>
          <p:cNvGrpSpPr/>
          <p:nvPr/>
        </p:nvGrpSpPr>
        <p:grpSpPr>
          <a:xfrm>
            <a:off x="6033830" y="2021679"/>
            <a:ext cx="755071" cy="635738"/>
            <a:chOff x="6062007" y="1008595"/>
            <a:chExt cx="755071" cy="635738"/>
          </a:xfrm>
        </p:grpSpPr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E05BD163-9B11-495C-919E-A4078DA73569}"/>
                </a:ext>
              </a:extLst>
            </p:cNvPr>
            <p:cNvSpPr/>
            <p:nvPr/>
          </p:nvSpPr>
          <p:spPr>
            <a:xfrm>
              <a:off x="6139280" y="1008595"/>
              <a:ext cx="600526" cy="635738"/>
            </a:xfrm>
            <a:prstGeom prst="diamond">
              <a:avLst/>
            </a:prstGeom>
            <a:solidFill>
              <a:srgbClr val="000078"/>
            </a:solidFill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389F636-E157-4367-BD23-B715276368F3}"/>
                </a:ext>
              </a:extLst>
            </p:cNvPr>
            <p:cNvSpPr txBox="1"/>
            <p:nvPr/>
          </p:nvSpPr>
          <p:spPr>
            <a:xfrm>
              <a:off x="6062007" y="1130969"/>
              <a:ext cx="755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A28A9F-3D18-4048-997F-EA13A3573CC6}"/>
              </a:ext>
            </a:extLst>
          </p:cNvPr>
          <p:cNvGrpSpPr/>
          <p:nvPr/>
        </p:nvGrpSpPr>
        <p:grpSpPr>
          <a:xfrm>
            <a:off x="6072321" y="2994666"/>
            <a:ext cx="755071" cy="635738"/>
            <a:chOff x="6062007" y="1008595"/>
            <a:chExt cx="755071" cy="635738"/>
          </a:xfrm>
        </p:grpSpPr>
        <p:sp>
          <p:nvSpPr>
            <p:cNvPr id="53" name="菱形 52">
              <a:extLst>
                <a:ext uri="{FF2B5EF4-FFF2-40B4-BE49-F238E27FC236}">
                  <a16:creationId xmlns:a16="http://schemas.microsoft.com/office/drawing/2014/main" id="{8CC9B304-6162-400F-A10A-0F534DA142DE}"/>
                </a:ext>
              </a:extLst>
            </p:cNvPr>
            <p:cNvSpPr/>
            <p:nvPr/>
          </p:nvSpPr>
          <p:spPr>
            <a:xfrm>
              <a:off x="6139280" y="1008595"/>
              <a:ext cx="600526" cy="635738"/>
            </a:xfrm>
            <a:prstGeom prst="diamond">
              <a:avLst/>
            </a:prstGeom>
            <a:solidFill>
              <a:srgbClr val="000078"/>
            </a:solidFill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文本框 11">
              <a:extLst>
                <a:ext uri="{FF2B5EF4-FFF2-40B4-BE49-F238E27FC236}">
                  <a16:creationId xmlns:a16="http://schemas.microsoft.com/office/drawing/2014/main" id="{A7320505-FBB2-4E91-AABB-A0A2E77EF850}"/>
                </a:ext>
              </a:extLst>
            </p:cNvPr>
            <p:cNvSpPr txBox="1"/>
            <p:nvPr/>
          </p:nvSpPr>
          <p:spPr>
            <a:xfrm>
              <a:off x="6062007" y="1130969"/>
              <a:ext cx="755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35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7A8AE607-977C-4B57-AA2B-F395659DA48F}"/>
              </a:ext>
            </a:extLst>
          </p:cNvPr>
          <p:cNvSpPr/>
          <p:nvPr/>
        </p:nvSpPr>
        <p:spPr>
          <a:xfrm>
            <a:off x="2529298" y="379525"/>
            <a:ext cx="268133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kumimoji="0" lang="zh-CN" altLang="en-US" sz="14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31CD078-F3F6-47A4-A22F-873C07713808}"/>
              </a:ext>
            </a:extLst>
          </p:cNvPr>
          <p:cNvSpPr/>
          <p:nvPr/>
        </p:nvSpPr>
        <p:spPr>
          <a:xfrm>
            <a:off x="5598534" y="390299"/>
            <a:ext cx="295318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A18E59A-9614-4818-AC18-BF0C1AC72D7A}"/>
              </a:ext>
            </a:extLst>
          </p:cNvPr>
          <p:cNvCxnSpPr>
            <a:cxnSpLocks/>
          </p:cNvCxnSpPr>
          <p:nvPr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DDAD1BD-E241-4E35-B871-F023ECCBF2CF}"/>
              </a:ext>
            </a:extLst>
          </p:cNvPr>
          <p:cNvSpPr/>
          <p:nvPr/>
        </p:nvSpPr>
        <p:spPr>
          <a:xfrm>
            <a:off x="484779" y="368416"/>
            <a:ext cx="1524434" cy="338554"/>
          </a:xfrm>
          <a:prstGeom prst="rect">
            <a:avLst/>
          </a:prstGeom>
          <a:solidFill>
            <a:srgbClr val="000078"/>
          </a:solidFill>
          <a:ln>
            <a:solidFill>
              <a:srgbClr val="0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111CBF-EA4A-469D-BE3B-A12CE639A027}"/>
              </a:ext>
            </a:extLst>
          </p:cNvPr>
          <p:cNvSpPr/>
          <p:nvPr/>
        </p:nvSpPr>
        <p:spPr>
          <a:xfrm>
            <a:off x="402763" y="359522"/>
            <a:ext cx="16064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</a:t>
            </a:r>
            <a:endParaRPr kumimoji="0" lang="zh-CN" altLang="en-US" sz="1600" b="1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9FEEDAD-5B4A-4743-BE0B-4EB1BE44B706}"/>
              </a:ext>
            </a:extLst>
          </p:cNvPr>
          <p:cNvSpPr/>
          <p:nvPr/>
        </p:nvSpPr>
        <p:spPr>
          <a:xfrm>
            <a:off x="8939624" y="399193"/>
            <a:ext cx="25858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</a:t>
            </a:r>
            <a:endParaRPr kumimoji="0" lang="zh-CN" altLang="en-US" sz="14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7" name="组合 116"/>
          <p:cNvGrpSpPr/>
          <p:nvPr/>
        </p:nvGrpSpPr>
        <p:grpSpPr>
          <a:xfrm rot="5400000">
            <a:off x="796046" y="-205109"/>
            <a:ext cx="394055" cy="394055"/>
            <a:chOff x="-87355" y="2468254"/>
            <a:chExt cx="887453" cy="887453"/>
          </a:xfrm>
          <a:solidFill>
            <a:srgbClr val="000078"/>
          </a:solidFill>
        </p:grpSpPr>
        <p:sp>
          <p:nvSpPr>
            <p:cNvPr id="118" name="直角三角形 117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直角三角形 118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92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A18E59A-9614-4818-AC18-BF0C1AC72D7A}"/>
              </a:ext>
            </a:extLst>
          </p:cNvPr>
          <p:cNvCxnSpPr>
            <a:cxnSpLocks/>
          </p:cNvCxnSpPr>
          <p:nvPr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DDAD1BD-E241-4E35-B871-F023ECCBF2CF}"/>
              </a:ext>
            </a:extLst>
          </p:cNvPr>
          <p:cNvSpPr/>
          <p:nvPr/>
        </p:nvSpPr>
        <p:spPr>
          <a:xfrm>
            <a:off x="2535883" y="395858"/>
            <a:ext cx="2732803" cy="307776"/>
          </a:xfrm>
          <a:prstGeom prst="rect">
            <a:avLst/>
          </a:prstGeom>
          <a:solidFill>
            <a:srgbClr val="000078"/>
          </a:solidFill>
          <a:ln>
            <a:solidFill>
              <a:srgbClr val="0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A8AE607-977C-4B57-AA2B-F395659DA48F}"/>
              </a:ext>
            </a:extLst>
          </p:cNvPr>
          <p:cNvSpPr/>
          <p:nvPr/>
        </p:nvSpPr>
        <p:spPr>
          <a:xfrm>
            <a:off x="2587355" y="381838"/>
            <a:ext cx="268133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kumimoji="0" lang="zh-CN" altLang="en-US" sz="1600" b="1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31CD078-F3F6-47A4-A22F-873C07713808}"/>
              </a:ext>
            </a:extLst>
          </p:cNvPr>
          <p:cNvSpPr/>
          <p:nvPr/>
        </p:nvSpPr>
        <p:spPr>
          <a:xfrm>
            <a:off x="5598534" y="390299"/>
            <a:ext cx="295318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111CBF-EA4A-469D-BE3B-A12CE639A027}"/>
              </a:ext>
            </a:extLst>
          </p:cNvPr>
          <p:cNvSpPr/>
          <p:nvPr/>
        </p:nvSpPr>
        <p:spPr>
          <a:xfrm>
            <a:off x="402763" y="359522"/>
            <a:ext cx="16064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9FEEDAD-5B4A-4743-BE0B-4EB1BE44B706}"/>
              </a:ext>
            </a:extLst>
          </p:cNvPr>
          <p:cNvSpPr/>
          <p:nvPr/>
        </p:nvSpPr>
        <p:spPr>
          <a:xfrm>
            <a:off x="8939624" y="399193"/>
            <a:ext cx="25858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</a:t>
            </a:r>
            <a:endParaRPr kumimoji="0" lang="zh-CN" altLang="en-US" sz="14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7" name="组合 116"/>
          <p:cNvGrpSpPr/>
          <p:nvPr/>
        </p:nvGrpSpPr>
        <p:grpSpPr>
          <a:xfrm rot="5400000">
            <a:off x="3672935" y="-197028"/>
            <a:ext cx="394055" cy="394055"/>
            <a:chOff x="-87355" y="2468254"/>
            <a:chExt cx="887453" cy="887453"/>
          </a:xfrm>
          <a:solidFill>
            <a:srgbClr val="000078"/>
          </a:solidFill>
        </p:grpSpPr>
        <p:sp>
          <p:nvSpPr>
            <p:cNvPr id="118" name="直角三角形 117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直角三角形 118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7594798-AB28-4B10-ABFD-7FA9C9EF683D}"/>
              </a:ext>
            </a:extLst>
          </p:cNvPr>
          <p:cNvGrpSpPr/>
          <p:nvPr/>
        </p:nvGrpSpPr>
        <p:grpSpPr>
          <a:xfrm>
            <a:off x="484781" y="1182852"/>
            <a:ext cx="1820342" cy="573437"/>
            <a:chOff x="152207" y="1580827"/>
            <a:chExt cx="1820342" cy="573437"/>
          </a:xfrm>
          <a:solidFill>
            <a:schemeClr val="accent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BC3D76A-CA9D-4E0E-87C8-FD9E6ACAF59A}"/>
                </a:ext>
              </a:extLst>
            </p:cNvPr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C0D9610-E5B6-4A9E-AABC-AFF05BFEF65A}"/>
                </a:ext>
              </a:extLst>
            </p:cNvPr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C3D9B36-78C2-48A4-94FA-655332C7762E}"/>
              </a:ext>
            </a:extLst>
          </p:cNvPr>
          <p:cNvSpPr txBox="1"/>
          <p:nvPr/>
        </p:nvSpPr>
        <p:spPr>
          <a:xfrm>
            <a:off x="402763" y="985619"/>
            <a:ext cx="1716518" cy="48192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>
              <a:lnSpc>
                <a:spcPct val="250000"/>
              </a:lnSpc>
            </a:pPr>
            <a:endParaRPr lang="en-US" altLang="zh-CN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b="0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A18E59A-9614-4818-AC18-BF0C1AC72D7A}"/>
              </a:ext>
            </a:extLst>
          </p:cNvPr>
          <p:cNvCxnSpPr>
            <a:cxnSpLocks/>
          </p:cNvCxnSpPr>
          <p:nvPr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DDAD1BD-E241-4E35-B871-F023ECCBF2CF}"/>
              </a:ext>
            </a:extLst>
          </p:cNvPr>
          <p:cNvSpPr/>
          <p:nvPr/>
        </p:nvSpPr>
        <p:spPr>
          <a:xfrm>
            <a:off x="2535883" y="395858"/>
            <a:ext cx="2732803" cy="307776"/>
          </a:xfrm>
          <a:prstGeom prst="rect">
            <a:avLst/>
          </a:prstGeom>
          <a:solidFill>
            <a:srgbClr val="000078"/>
          </a:solidFill>
          <a:ln>
            <a:solidFill>
              <a:srgbClr val="0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A8AE607-977C-4B57-AA2B-F395659DA48F}"/>
              </a:ext>
            </a:extLst>
          </p:cNvPr>
          <p:cNvSpPr/>
          <p:nvPr/>
        </p:nvSpPr>
        <p:spPr>
          <a:xfrm>
            <a:off x="2587355" y="381838"/>
            <a:ext cx="268133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31CD078-F3F6-47A4-A22F-873C07713808}"/>
              </a:ext>
            </a:extLst>
          </p:cNvPr>
          <p:cNvSpPr/>
          <p:nvPr/>
        </p:nvSpPr>
        <p:spPr>
          <a:xfrm>
            <a:off x="5598534" y="390299"/>
            <a:ext cx="295318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111CBF-EA4A-469D-BE3B-A12CE639A027}"/>
              </a:ext>
            </a:extLst>
          </p:cNvPr>
          <p:cNvSpPr/>
          <p:nvPr/>
        </p:nvSpPr>
        <p:spPr>
          <a:xfrm>
            <a:off x="402763" y="359522"/>
            <a:ext cx="16064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kumimoji="0" lang="zh-CN" altLang="en-US" sz="1400" i="0" u="none" strike="noStrike" kern="1200" cap="none" spc="10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9FEEDAD-5B4A-4743-BE0B-4EB1BE44B706}"/>
              </a:ext>
            </a:extLst>
          </p:cNvPr>
          <p:cNvSpPr/>
          <p:nvPr/>
        </p:nvSpPr>
        <p:spPr>
          <a:xfrm>
            <a:off x="8939624" y="399193"/>
            <a:ext cx="25858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</a:t>
            </a:r>
            <a:endParaRPr kumimoji="0" lang="zh-CN" altLang="en-US" sz="14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7" name="组合 116"/>
          <p:cNvGrpSpPr/>
          <p:nvPr/>
        </p:nvGrpSpPr>
        <p:grpSpPr>
          <a:xfrm rot="5400000">
            <a:off x="3672935" y="-197028"/>
            <a:ext cx="394055" cy="394055"/>
            <a:chOff x="-87355" y="2468254"/>
            <a:chExt cx="887453" cy="887453"/>
          </a:xfrm>
          <a:solidFill>
            <a:srgbClr val="000078"/>
          </a:solidFill>
        </p:grpSpPr>
        <p:sp>
          <p:nvSpPr>
            <p:cNvPr id="118" name="直角三角形 117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直角三角形 118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7594798-AB28-4B10-ABFD-7FA9C9EF683D}"/>
              </a:ext>
            </a:extLst>
          </p:cNvPr>
          <p:cNvGrpSpPr/>
          <p:nvPr/>
        </p:nvGrpSpPr>
        <p:grpSpPr>
          <a:xfrm>
            <a:off x="484781" y="1872506"/>
            <a:ext cx="1820342" cy="573437"/>
            <a:chOff x="152207" y="1580827"/>
            <a:chExt cx="1820342" cy="573437"/>
          </a:xfrm>
          <a:solidFill>
            <a:schemeClr val="accent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BC3D76A-CA9D-4E0E-87C8-FD9E6ACAF59A}"/>
                </a:ext>
              </a:extLst>
            </p:cNvPr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C0D9610-E5B6-4A9E-AABC-AFF05BFEF65A}"/>
                </a:ext>
              </a:extLst>
            </p:cNvPr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C3D9B36-78C2-48A4-94FA-655332C7762E}"/>
              </a:ext>
            </a:extLst>
          </p:cNvPr>
          <p:cNvSpPr txBox="1"/>
          <p:nvPr/>
        </p:nvSpPr>
        <p:spPr>
          <a:xfrm>
            <a:off x="402763" y="985619"/>
            <a:ext cx="1716518" cy="55117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0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b="0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C65690-7932-428C-8C47-C7E722E6E74D}"/>
              </a:ext>
            </a:extLst>
          </p:cNvPr>
          <p:cNvSpPr/>
          <p:nvPr/>
        </p:nvSpPr>
        <p:spPr>
          <a:xfrm>
            <a:off x="2380342" y="6220322"/>
            <a:ext cx="8541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i="1" dirty="0">
                <a:solidFill>
                  <a:srgbClr val="0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引用</a:t>
            </a:r>
            <a:endParaRPr lang="en-US" altLang="zh-CN" sz="1200" b="0" i="1" dirty="0">
              <a:solidFill>
                <a:srgbClr val="000000"/>
              </a:solidFill>
              <a:effectLst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0FAAEDD-1FF3-40A6-B00F-D75EA8D12181}"/>
              </a:ext>
            </a:extLst>
          </p:cNvPr>
          <p:cNvCxnSpPr>
            <a:cxnSpLocks/>
          </p:cNvCxnSpPr>
          <p:nvPr/>
        </p:nvCxnSpPr>
        <p:spPr>
          <a:xfrm>
            <a:off x="2479611" y="6180448"/>
            <a:ext cx="773844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5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A18E59A-9614-4818-AC18-BF0C1AC72D7A}"/>
              </a:ext>
            </a:extLst>
          </p:cNvPr>
          <p:cNvCxnSpPr>
            <a:cxnSpLocks/>
          </p:cNvCxnSpPr>
          <p:nvPr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DDAD1BD-E241-4E35-B871-F023ECCBF2CF}"/>
              </a:ext>
            </a:extLst>
          </p:cNvPr>
          <p:cNvSpPr/>
          <p:nvPr/>
        </p:nvSpPr>
        <p:spPr>
          <a:xfrm>
            <a:off x="2535883" y="395858"/>
            <a:ext cx="2732803" cy="307776"/>
          </a:xfrm>
          <a:prstGeom prst="rect">
            <a:avLst/>
          </a:prstGeom>
          <a:solidFill>
            <a:srgbClr val="000078"/>
          </a:solidFill>
          <a:ln>
            <a:solidFill>
              <a:srgbClr val="0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A8AE607-977C-4B57-AA2B-F395659DA48F}"/>
              </a:ext>
            </a:extLst>
          </p:cNvPr>
          <p:cNvSpPr/>
          <p:nvPr/>
        </p:nvSpPr>
        <p:spPr>
          <a:xfrm>
            <a:off x="2587355" y="381838"/>
            <a:ext cx="268133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kumimoji="0" lang="zh-CN" altLang="en-US" sz="1600" b="1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31CD078-F3F6-47A4-A22F-873C07713808}"/>
              </a:ext>
            </a:extLst>
          </p:cNvPr>
          <p:cNvSpPr/>
          <p:nvPr/>
        </p:nvSpPr>
        <p:spPr>
          <a:xfrm>
            <a:off x="5598534" y="390299"/>
            <a:ext cx="295318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111CBF-EA4A-469D-BE3B-A12CE639A027}"/>
              </a:ext>
            </a:extLst>
          </p:cNvPr>
          <p:cNvSpPr/>
          <p:nvPr/>
        </p:nvSpPr>
        <p:spPr>
          <a:xfrm>
            <a:off x="402763" y="359522"/>
            <a:ext cx="16064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kumimoji="0" lang="zh-CN" altLang="en-US" sz="1400" i="0" u="none" strike="noStrike" kern="1200" cap="none" spc="10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9FEEDAD-5B4A-4743-BE0B-4EB1BE44B706}"/>
              </a:ext>
            </a:extLst>
          </p:cNvPr>
          <p:cNvSpPr/>
          <p:nvPr/>
        </p:nvSpPr>
        <p:spPr>
          <a:xfrm>
            <a:off x="8939624" y="399193"/>
            <a:ext cx="25858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</a:t>
            </a:r>
            <a:endParaRPr kumimoji="0" lang="zh-CN" altLang="en-US" sz="14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7" name="组合 116"/>
          <p:cNvGrpSpPr/>
          <p:nvPr/>
        </p:nvGrpSpPr>
        <p:grpSpPr>
          <a:xfrm rot="5400000">
            <a:off x="3672935" y="-197028"/>
            <a:ext cx="394055" cy="394055"/>
            <a:chOff x="-87355" y="2468254"/>
            <a:chExt cx="887453" cy="887453"/>
          </a:xfrm>
          <a:solidFill>
            <a:srgbClr val="000078"/>
          </a:solidFill>
        </p:grpSpPr>
        <p:sp>
          <p:nvSpPr>
            <p:cNvPr id="118" name="直角三角形 117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直角三角形 118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7594798-AB28-4B10-ABFD-7FA9C9EF683D}"/>
              </a:ext>
            </a:extLst>
          </p:cNvPr>
          <p:cNvGrpSpPr/>
          <p:nvPr/>
        </p:nvGrpSpPr>
        <p:grpSpPr>
          <a:xfrm>
            <a:off x="487997" y="2555503"/>
            <a:ext cx="1820342" cy="573437"/>
            <a:chOff x="152207" y="1580827"/>
            <a:chExt cx="1820342" cy="573437"/>
          </a:xfrm>
          <a:solidFill>
            <a:schemeClr val="accent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BC3D76A-CA9D-4E0E-87C8-FD9E6ACAF59A}"/>
                </a:ext>
              </a:extLst>
            </p:cNvPr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C0D9610-E5B6-4A9E-AABC-AFF05BFEF65A}"/>
                </a:ext>
              </a:extLst>
            </p:cNvPr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3D9B36-78C2-48A4-94FA-655332C7762E}"/>
                  </a:ext>
                </a:extLst>
              </p:cNvPr>
              <p:cNvSpPr txBox="1"/>
              <p:nvPr/>
            </p:nvSpPr>
            <p:spPr>
              <a:xfrm>
                <a:off x="402763" y="985619"/>
                <a:ext cx="1716518" cy="482164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50000"/>
                  </a:lnSpc>
                  <a:buAutoNum type="arabicPeriod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:r>
                  <a:rPr lang="en-US" altLang="zh-CN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</a:p>
              <a:p>
                <a:pPr marL="342900" indent="-342900">
                  <a:lnSpc>
                    <a:spcPct val="250000"/>
                  </a:lnSpc>
                  <a:buFontTx/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250000"/>
                  </a:lnSpc>
                </a:pPr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250000"/>
                  </a:lnSpc>
                </a:pPr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250000"/>
                  </a:lnSpc>
                </a:pPr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3D9B36-78C2-48A4-94FA-655332C77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63" y="985619"/>
                <a:ext cx="1716518" cy="4821641"/>
              </a:xfrm>
              <a:prstGeom prst="rect">
                <a:avLst/>
              </a:prstGeom>
              <a:blipFill>
                <a:blip r:embed="rId3"/>
                <a:stretch>
                  <a:fillRect l="-35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86C65690-7932-428C-8C47-C7E722E6E74D}"/>
              </a:ext>
            </a:extLst>
          </p:cNvPr>
          <p:cNvSpPr/>
          <p:nvPr/>
        </p:nvSpPr>
        <p:spPr>
          <a:xfrm>
            <a:off x="2380342" y="6220322"/>
            <a:ext cx="8541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i="1" dirty="0">
                <a:solidFill>
                  <a:srgbClr val="000000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引用</a:t>
            </a:r>
            <a:endParaRPr lang="en-US" altLang="zh-CN" sz="1200" b="0" i="1" dirty="0">
              <a:solidFill>
                <a:srgbClr val="000000"/>
              </a:solidFill>
              <a:effectLst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0FAAEDD-1FF3-40A6-B00F-D75EA8D12181}"/>
              </a:ext>
            </a:extLst>
          </p:cNvPr>
          <p:cNvCxnSpPr>
            <a:cxnSpLocks/>
          </p:cNvCxnSpPr>
          <p:nvPr/>
        </p:nvCxnSpPr>
        <p:spPr>
          <a:xfrm>
            <a:off x="2479611" y="6180448"/>
            <a:ext cx="773844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2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A18E59A-9614-4818-AC18-BF0C1AC72D7A}"/>
              </a:ext>
            </a:extLst>
          </p:cNvPr>
          <p:cNvCxnSpPr>
            <a:cxnSpLocks/>
          </p:cNvCxnSpPr>
          <p:nvPr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DDAD1BD-E241-4E35-B871-F023ECCBF2CF}"/>
              </a:ext>
            </a:extLst>
          </p:cNvPr>
          <p:cNvSpPr/>
          <p:nvPr/>
        </p:nvSpPr>
        <p:spPr>
          <a:xfrm>
            <a:off x="2535883" y="395858"/>
            <a:ext cx="2732803" cy="307776"/>
          </a:xfrm>
          <a:prstGeom prst="rect">
            <a:avLst/>
          </a:prstGeom>
          <a:solidFill>
            <a:srgbClr val="000078"/>
          </a:solidFill>
          <a:ln>
            <a:solidFill>
              <a:srgbClr val="0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A8AE607-977C-4B57-AA2B-F395659DA48F}"/>
              </a:ext>
            </a:extLst>
          </p:cNvPr>
          <p:cNvSpPr/>
          <p:nvPr/>
        </p:nvSpPr>
        <p:spPr>
          <a:xfrm>
            <a:off x="2587355" y="381838"/>
            <a:ext cx="268133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kumimoji="0" lang="zh-CN" altLang="en-US" sz="1600" b="1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31CD078-F3F6-47A4-A22F-873C07713808}"/>
              </a:ext>
            </a:extLst>
          </p:cNvPr>
          <p:cNvSpPr/>
          <p:nvPr/>
        </p:nvSpPr>
        <p:spPr>
          <a:xfrm>
            <a:off x="5598534" y="390299"/>
            <a:ext cx="295318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111CBF-EA4A-469D-BE3B-A12CE639A027}"/>
              </a:ext>
            </a:extLst>
          </p:cNvPr>
          <p:cNvSpPr/>
          <p:nvPr/>
        </p:nvSpPr>
        <p:spPr>
          <a:xfrm>
            <a:off x="402763" y="359522"/>
            <a:ext cx="16064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kumimoji="0" lang="zh-CN" altLang="en-US" sz="1400" i="0" u="none" strike="noStrike" kern="1200" cap="none" spc="10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9FEEDAD-5B4A-4743-BE0B-4EB1BE44B706}"/>
              </a:ext>
            </a:extLst>
          </p:cNvPr>
          <p:cNvSpPr/>
          <p:nvPr/>
        </p:nvSpPr>
        <p:spPr>
          <a:xfrm>
            <a:off x="8939624" y="399193"/>
            <a:ext cx="25858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</a:t>
            </a:r>
            <a:endParaRPr kumimoji="0" lang="zh-CN" altLang="en-US" sz="14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7" name="组合 116"/>
          <p:cNvGrpSpPr/>
          <p:nvPr/>
        </p:nvGrpSpPr>
        <p:grpSpPr>
          <a:xfrm rot="5400000">
            <a:off x="3672935" y="-197028"/>
            <a:ext cx="394055" cy="394055"/>
            <a:chOff x="-87355" y="2468254"/>
            <a:chExt cx="887453" cy="887453"/>
          </a:xfrm>
          <a:solidFill>
            <a:srgbClr val="000078"/>
          </a:solidFill>
        </p:grpSpPr>
        <p:sp>
          <p:nvSpPr>
            <p:cNvPr id="118" name="直角三角形 117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直角三角形 118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7594798-AB28-4B10-ABFD-7FA9C9EF683D}"/>
              </a:ext>
            </a:extLst>
          </p:cNvPr>
          <p:cNvGrpSpPr/>
          <p:nvPr/>
        </p:nvGrpSpPr>
        <p:grpSpPr>
          <a:xfrm>
            <a:off x="484781" y="3237675"/>
            <a:ext cx="1820342" cy="573437"/>
            <a:chOff x="152207" y="1580827"/>
            <a:chExt cx="1820342" cy="573437"/>
          </a:xfrm>
          <a:solidFill>
            <a:schemeClr val="accent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BC3D76A-CA9D-4E0E-87C8-FD9E6ACAF59A}"/>
                </a:ext>
              </a:extLst>
            </p:cNvPr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C0D9610-E5B6-4A9E-AABC-AFF05BFEF65A}"/>
                </a:ext>
              </a:extLst>
            </p:cNvPr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C3D9B36-78C2-48A4-94FA-655332C7762E}"/>
              </a:ext>
            </a:extLst>
          </p:cNvPr>
          <p:cNvSpPr txBox="1"/>
          <p:nvPr/>
        </p:nvSpPr>
        <p:spPr>
          <a:xfrm>
            <a:off x="402763" y="985619"/>
            <a:ext cx="1716518" cy="55117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0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b="0" i="1" dirty="0">
              <a:solidFill>
                <a:schemeClr val="bg1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C65690-7932-428C-8C47-C7E722E6E74D}"/>
              </a:ext>
            </a:extLst>
          </p:cNvPr>
          <p:cNvSpPr/>
          <p:nvPr/>
        </p:nvSpPr>
        <p:spPr>
          <a:xfrm>
            <a:off x="2380342" y="6220322"/>
            <a:ext cx="8541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i="1" dirty="0">
                <a:solidFill>
                  <a:srgbClr val="000000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引用</a:t>
            </a:r>
            <a:endParaRPr lang="en-US" altLang="zh-CN" sz="1200" b="0" i="1" dirty="0">
              <a:solidFill>
                <a:srgbClr val="000000"/>
              </a:solidFill>
              <a:effectLst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0FAAEDD-1FF3-40A6-B00F-D75EA8D12181}"/>
              </a:ext>
            </a:extLst>
          </p:cNvPr>
          <p:cNvCxnSpPr>
            <a:cxnSpLocks/>
          </p:cNvCxnSpPr>
          <p:nvPr/>
        </p:nvCxnSpPr>
        <p:spPr>
          <a:xfrm>
            <a:off x="2479611" y="6180448"/>
            <a:ext cx="773844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3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A18E59A-9614-4818-AC18-BF0C1AC72D7A}"/>
              </a:ext>
            </a:extLst>
          </p:cNvPr>
          <p:cNvCxnSpPr>
            <a:cxnSpLocks/>
          </p:cNvCxnSpPr>
          <p:nvPr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DDAD1BD-E241-4E35-B871-F023ECCBF2CF}"/>
              </a:ext>
            </a:extLst>
          </p:cNvPr>
          <p:cNvSpPr/>
          <p:nvPr/>
        </p:nvSpPr>
        <p:spPr>
          <a:xfrm>
            <a:off x="2535883" y="395858"/>
            <a:ext cx="2732803" cy="307776"/>
          </a:xfrm>
          <a:prstGeom prst="rect">
            <a:avLst/>
          </a:prstGeom>
          <a:solidFill>
            <a:srgbClr val="000078"/>
          </a:solidFill>
          <a:ln>
            <a:solidFill>
              <a:srgbClr val="000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7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A8AE607-977C-4B57-AA2B-F395659DA48F}"/>
              </a:ext>
            </a:extLst>
          </p:cNvPr>
          <p:cNvSpPr/>
          <p:nvPr/>
        </p:nvSpPr>
        <p:spPr>
          <a:xfrm>
            <a:off x="2587355" y="381838"/>
            <a:ext cx="268133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31CD078-F3F6-47A4-A22F-873C07713808}"/>
              </a:ext>
            </a:extLst>
          </p:cNvPr>
          <p:cNvSpPr/>
          <p:nvPr/>
        </p:nvSpPr>
        <p:spPr>
          <a:xfrm>
            <a:off x="5598534" y="390299"/>
            <a:ext cx="295318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111CBF-EA4A-469D-BE3B-A12CE639A027}"/>
              </a:ext>
            </a:extLst>
          </p:cNvPr>
          <p:cNvSpPr/>
          <p:nvPr/>
        </p:nvSpPr>
        <p:spPr>
          <a:xfrm>
            <a:off x="402763" y="359522"/>
            <a:ext cx="16064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kumimoji="0" lang="zh-CN" altLang="en-US" sz="1400" i="0" u="none" strike="noStrike" kern="1200" cap="none" spc="10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9FEEDAD-5B4A-4743-BE0B-4EB1BE44B706}"/>
              </a:ext>
            </a:extLst>
          </p:cNvPr>
          <p:cNvSpPr/>
          <p:nvPr/>
        </p:nvSpPr>
        <p:spPr>
          <a:xfrm>
            <a:off x="8939624" y="399193"/>
            <a:ext cx="25858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</a:t>
            </a:r>
            <a:endParaRPr kumimoji="0" lang="zh-CN" altLang="en-US" sz="14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7" name="组合 116"/>
          <p:cNvGrpSpPr/>
          <p:nvPr/>
        </p:nvGrpSpPr>
        <p:grpSpPr>
          <a:xfrm rot="5400000">
            <a:off x="3672935" y="-197028"/>
            <a:ext cx="394055" cy="394055"/>
            <a:chOff x="-87355" y="2468254"/>
            <a:chExt cx="887453" cy="887453"/>
          </a:xfrm>
          <a:solidFill>
            <a:srgbClr val="000078"/>
          </a:solidFill>
        </p:grpSpPr>
        <p:sp>
          <p:nvSpPr>
            <p:cNvPr id="118" name="直角三角形 117"/>
            <p:cNvSpPr/>
            <p:nvPr/>
          </p:nvSpPr>
          <p:spPr>
            <a:xfrm rot="13500000">
              <a:off x="48016" y="2610672"/>
              <a:ext cx="616714" cy="616714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直角三角形 118"/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grpFill/>
            <a:ln>
              <a:solidFill>
                <a:srgbClr val="000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7594798-AB28-4B10-ABFD-7FA9C9EF683D}"/>
              </a:ext>
            </a:extLst>
          </p:cNvPr>
          <p:cNvGrpSpPr/>
          <p:nvPr/>
        </p:nvGrpSpPr>
        <p:grpSpPr>
          <a:xfrm>
            <a:off x="484781" y="3912589"/>
            <a:ext cx="1820342" cy="573437"/>
            <a:chOff x="152207" y="1580827"/>
            <a:chExt cx="1820342" cy="573437"/>
          </a:xfrm>
          <a:solidFill>
            <a:schemeClr val="accent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BC3D76A-CA9D-4E0E-87C8-FD9E6ACAF59A}"/>
                </a:ext>
              </a:extLst>
            </p:cNvPr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C0D9610-E5B6-4A9E-AABC-AFF05BFEF65A}"/>
                </a:ext>
              </a:extLst>
            </p:cNvPr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3D9B36-78C2-48A4-94FA-655332C7762E}"/>
                  </a:ext>
                </a:extLst>
              </p:cNvPr>
              <p:cNvSpPr txBox="1"/>
              <p:nvPr/>
            </p:nvSpPr>
            <p:spPr>
              <a:xfrm>
                <a:off x="402763" y="985619"/>
                <a:ext cx="1716518" cy="5511702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50000"/>
                  </a:lnSpc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250000"/>
                  </a:lnSpc>
                  <a:buFontTx/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250000"/>
                  </a:lnSpc>
                </a:pPr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250000"/>
                  </a:lnSpc>
                </a:pPr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250000"/>
                  </a:lnSpc>
                </a:pPr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3D9B36-78C2-48A4-94FA-655332C77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63" y="985619"/>
                <a:ext cx="1716518" cy="5511702"/>
              </a:xfrm>
              <a:prstGeom prst="rect">
                <a:avLst/>
              </a:prstGeom>
              <a:blipFill>
                <a:blip r:embed="rId3"/>
                <a:stretch>
                  <a:fillRect l="-35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86C65690-7932-428C-8C47-C7E722E6E74D}"/>
              </a:ext>
            </a:extLst>
          </p:cNvPr>
          <p:cNvSpPr/>
          <p:nvPr/>
        </p:nvSpPr>
        <p:spPr>
          <a:xfrm>
            <a:off x="2380342" y="6199163"/>
            <a:ext cx="8541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引言</a:t>
            </a:r>
            <a:endParaRPr lang="en-US" altLang="zh-CN" sz="1200" b="0" i="1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Microsoft JhengHei Light" panose="020B0304030504040204" pitchFamily="34" charset="-120"/>
              <a:cs typeface="Calibri Light" panose="020F030202020403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0FAAEDD-1FF3-40A6-B00F-D75EA8D12181}"/>
              </a:ext>
            </a:extLst>
          </p:cNvPr>
          <p:cNvCxnSpPr>
            <a:cxnSpLocks/>
          </p:cNvCxnSpPr>
          <p:nvPr/>
        </p:nvCxnSpPr>
        <p:spPr>
          <a:xfrm>
            <a:off x="2479611" y="6180448"/>
            <a:ext cx="773844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3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137</Words>
  <Application>Microsoft Office PowerPoint</Application>
  <PresentationFormat>宽屏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Microsoft JhengHei Light</vt:lpstr>
      <vt:lpstr>微软雅黑</vt:lpstr>
      <vt:lpstr>微软雅黑</vt:lpstr>
      <vt:lpstr>Arial</vt:lpstr>
      <vt:lpstr>Calibri Light</vt:lpstr>
      <vt:lpstr>Cambria Math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林小靖</cp:lastModifiedBy>
  <cp:revision>90</cp:revision>
  <dcterms:created xsi:type="dcterms:W3CDTF">2017-12-27T12:43:05Z</dcterms:created>
  <dcterms:modified xsi:type="dcterms:W3CDTF">2019-12-17T07:42:47Z</dcterms:modified>
</cp:coreProperties>
</file>