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6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BB9D2-0BFD-8341-A811-7B64776A0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8140E-56E9-5F45-A6FF-D0B04836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349DE-CCC4-DD4F-A8D6-01A0496A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77508-7F95-6344-8227-49F76790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B3A25-FFAF-644D-9D7C-1D7A99B7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9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AFEC-2C0D-794F-82F7-5B915366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640E9-3793-DB4D-BDC0-83004BEF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4A2E1-CA76-B142-B825-31FC2E14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6263C-3423-E741-A8A9-C4C3FF2F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167F7-4CEE-5747-ADB2-77FBF39B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1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12A65E-8188-8942-9CA5-1C08508B6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FB246-AE56-1C41-918C-BD1EBC4A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431DB-0ACF-0748-B04B-17A919EF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43F06-EC2A-6C42-A9D3-8ECD1251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E241A-02A2-B741-8406-D0BB738D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5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F83B-F668-1444-B624-4686F27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71743-0489-614D-A234-EC0336A8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73802-E526-2445-9FF0-E293DBE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7ABCF-0747-A645-AA50-E4BF8565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F0DBD-2B2F-FB47-A0F9-21F026D1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9202-B541-9346-BE4B-789F6EF4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57E0-7F55-0A4B-A454-969A5CF3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7E20A-30BE-FB48-89EC-39C111A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EB687-F54B-DC48-BEE3-564955F0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CEDF7-68CC-9C40-B9FF-C48207C0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63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5CE2-75B7-5849-A31C-E956B88D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54FCC-FFB6-C64A-AFBA-0AD750CA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EAD8A-1DDB-4E4E-A1EF-55759D8C8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89410-3A15-3D4A-8954-521BF6DE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17669-2853-9044-B7B1-F0AA2EB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BAA62-9B10-8049-A508-DD373301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8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346A5-A7CD-A141-97D9-2BC0BA16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BA216-FFA2-714E-8964-C09F084D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5A2D0-75B4-1A40-8A85-B2B216BE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18803C-5942-444B-866C-634C53807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05602-8DEA-1E48-8471-7BF9B90B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95E77-6708-9048-80E3-607938A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CF08A-F7EF-914A-BD8E-7D3D3FC6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5D7F4-D49D-D743-BC86-2782E3DE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4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8421B-286B-0343-9CD5-D0BC4858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12D10-0A04-4C44-B455-DE15506A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D2834-6203-4A40-82C9-36023E1A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4710C-5D3A-C743-9D5F-C5A991D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3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BC64E-5BD7-3849-9112-710864BD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A15DD-17D9-2043-B666-CF623369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29D4D-80F2-E546-8109-F1C12B78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511F-E47F-0548-8451-BC1CC173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FF241-A284-0B4B-A38B-BB5C3112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63B74-B40E-B74A-AC97-CEF921DA6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37606-FA69-A54D-AFDA-00A72312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43AB3-799D-374E-A2EC-EE3B19F6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C6FE6-6E1C-F549-A7E7-17910850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15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3F2F-1CA2-9647-B3B4-4162E014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612141-8A29-6841-80FD-35F255417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A6159-ABC6-C74A-AE2A-DDB8C5E7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6C8F9-90E6-1D4C-9232-465355F7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600BE-198D-5E43-8796-1F5EE85F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7C814-D13E-5544-A32F-3567DCFC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62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CD9C6-E9AC-C84E-96BB-1AF71E8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9E78D-161E-894C-8619-66F69C46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5C866-BD14-544D-BA08-67FBEADCE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9328-6F01-6049-937D-76C613F2BF14}" type="datetimeFigureOut">
              <a:rPr kumimoji="1" lang="zh-CN" altLang="en-US" smtClean="0"/>
              <a:t>2024/1/20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022B0-0507-6F4C-AA28-ADF13D768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FCEA7-B167-3048-B9B3-5EF755BBF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2910-58F7-8940-ADF1-B31AC2A062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7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69F512-E13B-854E-AC3C-79AC6717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5" r="705"/>
          <a:stretch/>
        </p:blipFill>
        <p:spPr>
          <a:xfrm>
            <a:off x="2901950" y="641350"/>
            <a:ext cx="5866269" cy="55753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393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9172B0-49E9-1E4B-8198-1D10451F0FC4}"/>
              </a:ext>
            </a:extLst>
          </p:cNvPr>
          <p:cNvSpPr txBox="1"/>
          <p:nvPr/>
        </p:nvSpPr>
        <p:spPr>
          <a:xfrm>
            <a:off x="3047505" y="3244334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https://neprwmzmkv5rn8z728yfts.streamlit.app/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252316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j99</dc:creator>
  <cp:lastModifiedBy>j99</cp:lastModifiedBy>
  <cp:revision>3</cp:revision>
  <dcterms:created xsi:type="dcterms:W3CDTF">2024-01-20T06:33:13Z</dcterms:created>
  <dcterms:modified xsi:type="dcterms:W3CDTF">2024-01-20T06:56:24Z</dcterms:modified>
</cp:coreProperties>
</file>