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0504B-BEA6-4547-B10B-81ED8B51F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BA12365-E71E-4994-8186-B83E53E39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1057F1-97DC-422E-B2C3-A269E3EA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CEDE-C4B1-47FD-B849-E7BB44824BA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BE186-2F6C-4787-9154-45B8C5186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1E265EF-A011-4637-B2E2-1C6ECA8FB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E5B-6B2E-4DEB-BC66-C95F00F3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8097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906E07-54E3-4ED5-8F90-553C6C262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99F52C4-9392-4A0D-9E8A-C5004A4EC0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C12585-EF9E-4CC2-AD0E-F36922E579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CEDE-C4B1-47FD-B849-E7BB44824BA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CDA9D3-B5B9-478B-82AE-7A0D7ADC2B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249F3C1-7D74-47CF-AAD5-246F4D33B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E5B-6B2E-4DEB-BC66-C95F00F3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96546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8ADA108-0BC2-4F90-8244-FD9ADC28CF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756A72-E205-486A-B348-CFC62D30CE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0A003-EA8D-4983-8D22-3B64BC7C0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CEDE-C4B1-47FD-B849-E7BB44824BA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CCD0F-5985-48F5-890F-0AE3B281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F9EB6F-5608-4BD4-B22F-FDE61808D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E5B-6B2E-4DEB-BC66-C95F00F3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5896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B43E8F-BC4B-403D-8DEC-17428BA9E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1BCC8F2-6CB5-4834-AC11-6B6D4CB43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0633B8-0755-4C0B-AF8A-9AAEB9070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CEDE-C4B1-47FD-B849-E7BB44824BA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CBFE88-1C50-4225-AFA4-83F5755FE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13186-7E3F-4AD1-AE7D-86204250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E5B-6B2E-4DEB-BC66-C95F00F3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802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F03686-50D3-4B6B-9F2F-F4BE1D173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3A3CD6-9DD8-4C19-A098-ACD776FE64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D261E3-65EB-4EC1-B884-90A275997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CEDE-C4B1-47FD-B849-E7BB44824BA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68E232A-B428-4E32-B421-28C73E7DC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A6AB7-1F32-4FCF-B389-9D1963336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E5B-6B2E-4DEB-BC66-C95F00F3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556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104A66-37F7-40CA-A3F8-1F626EC7C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7DE736-AB3B-4467-9603-61FF72DA41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A16C21E-AC0D-4D30-8330-6E4FFA4E3F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CCEF3FB-19DA-42EF-AF9C-1E92DA498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CEDE-C4B1-47FD-B849-E7BB44824BA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43ACF5-8BD3-4223-988E-B01CFB580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CCB21DA-E52F-4DED-8DA5-EB19CAFF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E5B-6B2E-4DEB-BC66-C95F00F3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4095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8907C1-71DD-4518-AAFD-BE314964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8AFCA6-CA55-4F77-958E-93F7E1826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671464-F3CB-4DDB-B541-EA81D12EB1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26A96CE-1B5E-4539-A915-66B622831D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767758A-1DF2-42B3-8705-5AD75C3689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D560CAE-67BC-442A-A725-817676E2F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CEDE-C4B1-47FD-B849-E7BB44824BA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B993F3D-7C3B-4609-A723-5D2925A7F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0F8AFD-9E5F-4445-A7FA-891DED40B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E5B-6B2E-4DEB-BC66-C95F00F3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9751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9852B1C-E8A2-4CA1-B8E4-DD6E12CED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4131FFC-9D63-4DAC-8B7D-B0A4FF2C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CEDE-C4B1-47FD-B849-E7BB44824BA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A50D43-D04A-4FCE-A29D-8254231BA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0F96EB-DA01-49BF-912C-D9009E1F4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E5B-6B2E-4DEB-BC66-C95F00F3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432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AF1CEF-3598-47C4-B3B2-B41754277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CEDE-C4B1-47FD-B849-E7BB44824BA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9E7C85F-774E-4A58-8131-05ED320FE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D0B82F-2216-46B0-B1FC-89D97DBCE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E5B-6B2E-4DEB-BC66-C95F00F3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656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74381A-9984-4C7C-8226-069528F5D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D1D934-4D55-4C09-BE37-6DB3D781D1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0EC8713-B713-4EFB-A6E7-6781306FD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315027-76F7-483B-A679-F9E09536A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CEDE-C4B1-47FD-B849-E7BB44824BA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2DC4FE-D89E-4B5A-8736-DDFFF5A98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3E17A9D-5103-4DAA-B4CD-4489A59D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E5B-6B2E-4DEB-BC66-C95F00F3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4152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62E7FB-7E2E-46ED-913E-F61419D34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296CC9-0F86-4001-97F2-E2324F63A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2FEAF3D-6FEE-4B22-A7F9-091EA8759A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4CD3519-52B7-4EEB-B3FC-8BFE7BBE8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CEDE-C4B1-47FD-B849-E7BB44824BA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598789-F059-4D52-A42F-A6F945077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3DD42A-D727-4265-BDF1-23396D71B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85DE5B-6B2E-4DEB-BC66-C95F00F3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60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3A3CF36-28AD-41DC-9766-6282D3C4F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7BA0799-B34C-49A2-B6B2-E40DAD01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8DB253-7425-45AE-B912-4A1C9EF1D3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8CEDE-C4B1-47FD-B849-E7BB44824BA4}" type="datetimeFigureOut">
              <a:rPr lang="zh-CN" altLang="en-US" smtClean="0"/>
              <a:t>2024/8/20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F4A9ED-5DA5-4C9F-9357-138042F862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F8BA46-A589-4D73-9160-27AA6863C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85DE5B-6B2E-4DEB-BC66-C95F00F3C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6421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1AF11-EEE6-4AEC-8878-97EAB28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部分性能优化例子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——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内存占用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6785944-F70A-49B0-9748-3CC01AC7A1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8158" y="1825625"/>
            <a:ext cx="10055683" cy="4351338"/>
          </a:xfrm>
        </p:spPr>
      </p:pic>
    </p:spTree>
    <p:extLst>
      <p:ext uri="{BB962C8B-B14F-4D97-AF65-F5344CB8AC3E}">
        <p14:creationId xmlns:p14="http://schemas.microsoft.com/office/powerpoint/2010/main" val="2305641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1AF11-EEE6-4AEC-8878-97EAB28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部分性能优化例子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——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内存占用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C7206F-90CF-4AE6-8019-28D2657E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WPT 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使用：录制</a:t>
            </a:r>
            <a:endParaRPr lang="en-US" altLang="zh-C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D18D78-5F38-450C-B5C0-C57EF7886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940" y="2823883"/>
            <a:ext cx="5186084" cy="32992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F4145A-29E2-461C-99BD-4844E0217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3017" y="3609975"/>
            <a:ext cx="3962400" cy="1466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91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1AF11-EEE6-4AEC-8878-97EAB28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部分性能优化例子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——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内存占用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C7206F-90CF-4AE6-8019-28D2657E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WPT 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使用：分析</a:t>
            </a:r>
            <a:endParaRPr lang="en-US" altLang="zh-CN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pPr marL="0" indent="0">
              <a:buNone/>
            </a:pPr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DB3CF7C-25FB-469C-AB35-CDEDE940CF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47" y="2433361"/>
            <a:ext cx="12192000" cy="415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87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C1AF11-EEE6-4AEC-8878-97EAB28E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400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部分性能优化例子</a:t>
            </a:r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——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内存占用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EC7206F-90CF-4AE6-8019-28D2657E4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WPT </a:t>
            </a:r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使用：堆模式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AC4F805-B432-4BB6-868E-F12D020F3C99}"/>
              </a:ext>
            </a:extLst>
          </p:cNvPr>
          <p:cNvSpPr txBox="1"/>
          <p:nvPr/>
        </p:nvSpPr>
        <p:spPr>
          <a:xfrm>
            <a:off x="2156791" y="2358380"/>
            <a:ext cx="609487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1. wpr -snapshotconfig heap -name  MFCApplication1.exe</a:t>
            </a:r>
          </a:p>
          <a:p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2. wpr -snapshotconfig heap -name MFCApplication1.exe enable</a:t>
            </a:r>
          </a:p>
          <a:p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3. wpr -start heapsnapshot -filemode</a:t>
            </a:r>
          </a:p>
          <a:p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CN" altLang="en-US" dirty="0">
                <a:solidFill>
                  <a:srgbClr val="FF0000"/>
                </a:solidFill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repeat</a:t>
            </a:r>
          </a:p>
          <a:p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4. wpr -singlesnapshot heap pid</a:t>
            </a:r>
          </a:p>
          <a:p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5. wpr -stop heapsnapshot.etl</a:t>
            </a:r>
          </a:p>
          <a:p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  <a:p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6. wpr -snapshotconfig heap -name MFCApplication1.exe disable</a:t>
            </a:r>
          </a:p>
        </p:txBody>
      </p:sp>
    </p:spTree>
    <p:extLst>
      <p:ext uri="{BB962C8B-B14F-4D97-AF65-F5344CB8AC3E}">
        <p14:creationId xmlns:p14="http://schemas.microsoft.com/office/powerpoint/2010/main" val="4077131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F069C-8DD8-4CFC-86B5-D724EF6C4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Q &amp; A</a:t>
            </a:r>
            <a:endParaRPr lang="zh-CN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D136AA6-E099-4A54-A4C1-7D9F341ED54E}"/>
              </a:ext>
            </a:extLst>
          </p:cNvPr>
          <p:cNvSpPr txBox="1"/>
          <p:nvPr/>
        </p:nvSpPr>
        <p:spPr>
          <a:xfrm>
            <a:off x="5302332" y="3114304"/>
            <a:ext cx="12439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谢谢！</a:t>
            </a:r>
          </a:p>
        </p:txBody>
      </p:sp>
    </p:spTree>
    <p:extLst>
      <p:ext uri="{BB962C8B-B14F-4D97-AF65-F5344CB8AC3E}">
        <p14:creationId xmlns:p14="http://schemas.microsoft.com/office/powerpoint/2010/main" val="30276645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108</Words>
  <Application>Microsoft Office PowerPoint</Application>
  <PresentationFormat>宽屏</PresentationFormat>
  <Paragraphs>20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0" baseType="lpstr">
      <vt:lpstr>Microsoft JhengHei UI</vt:lpstr>
      <vt:lpstr>等线</vt:lpstr>
      <vt:lpstr>等线 Light</vt:lpstr>
      <vt:lpstr>Arial</vt:lpstr>
      <vt:lpstr>Office 主题​​</vt:lpstr>
      <vt:lpstr>部分性能优化例子——内存占用</vt:lpstr>
      <vt:lpstr>部分性能优化例子——内存占用</vt:lpstr>
      <vt:lpstr>部分性能优化例子——内存占用</vt:lpstr>
      <vt:lpstr>部分性能优化例子——内存占用</vt:lpstr>
      <vt:lpstr>Q &amp; 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Windows 性能优化</dc:title>
  <dc:creator>T105638</dc:creator>
  <cp:lastModifiedBy>guidengchen(陈贵灯)</cp:lastModifiedBy>
  <cp:revision>37</cp:revision>
  <dcterms:created xsi:type="dcterms:W3CDTF">2022-12-05T00:16:33Z</dcterms:created>
  <dcterms:modified xsi:type="dcterms:W3CDTF">2024-08-20T13:37:49Z</dcterms:modified>
</cp:coreProperties>
</file>