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embeddedFontLst>
    <p:embeddedFont>
      <p:font typeface="Proxima Nova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ProximaNova-boldItalic.fntdata"/><Relationship Id="rId10" Type="http://schemas.openxmlformats.org/officeDocument/2006/relationships/font" Target="fonts/ProximaNova-italic.fntdata"/><Relationship Id="rId9" Type="http://schemas.openxmlformats.org/officeDocument/2006/relationships/font" Target="fonts/ProximaNova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On The Spot - Group 52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Features for Release 2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Notifications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Order Status Tracking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Delivery Coordination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Assign Order Deliveries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Delivery Itinerary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Driver Updates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Order Milestone Updates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Release 3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Security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Customer Feedback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