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CFE4"/>
    <a:srgbClr val="85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75758" autoAdjust="0"/>
  </p:normalViewPr>
  <p:slideViewPr>
    <p:cSldViewPr snapToGrid="0">
      <p:cViewPr varScale="1">
        <p:scale>
          <a:sx n="94" d="100"/>
          <a:sy n="94" d="100"/>
        </p:scale>
        <p:origin x="1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3A384-9290-4CD5-A3D8-608F1798F0C1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FA158-4FC7-4B4D-9F48-5666EECC2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04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FA158-4FC7-4B4D-9F48-5666EECC2F5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124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B3C9-0084-4196-B106-8BAB2E42B465}" type="datetimeFigureOut">
              <a:rPr lang="en-GB" smtClean="0"/>
              <a:pPr/>
              <a:t>27/09/2025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64F9-2069-4083-A838-68EB39BB7609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95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B3C9-0084-4196-B106-8BAB2E42B465}" type="datetimeFigureOut">
              <a:rPr lang="en-GB" smtClean="0"/>
              <a:pPr/>
              <a:t>27/09/2025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64F9-2069-4083-A838-68EB39BB76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16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B3C9-0084-4196-B106-8BAB2E42B465}" type="datetimeFigureOut">
              <a:rPr lang="en-GB" smtClean="0"/>
              <a:pPr/>
              <a:t>27/09/2025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64F9-2069-4083-A838-68EB39BB76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22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B3C9-0084-4196-B106-8BAB2E42B465}" type="datetimeFigureOut">
              <a:rPr lang="en-GB" smtClean="0"/>
              <a:pPr/>
              <a:t>27/09/2025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64F9-2069-4083-A838-68EB39BB76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97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B3C9-0084-4196-B106-8BAB2E42B465}" type="datetimeFigureOut">
              <a:rPr lang="en-GB" smtClean="0"/>
              <a:pPr/>
              <a:t>27/09/2025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64F9-2069-4083-A838-68EB39BB7609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78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B3C9-0084-4196-B106-8BAB2E42B465}" type="datetimeFigureOut">
              <a:rPr lang="en-GB" smtClean="0"/>
              <a:pPr/>
              <a:t>27/09/2025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64F9-2069-4083-A838-68EB39BB76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48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B3C9-0084-4196-B106-8BAB2E42B465}" type="datetimeFigureOut">
              <a:rPr lang="en-GB" smtClean="0"/>
              <a:pPr/>
              <a:t>27/09/2025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64F9-2069-4083-A838-68EB39BB76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749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B3C9-0084-4196-B106-8BAB2E42B465}" type="datetimeFigureOut">
              <a:rPr lang="en-GB" smtClean="0"/>
              <a:pPr/>
              <a:t>27/09/2025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64F9-2069-4083-A838-68EB39BB76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11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B3C9-0084-4196-B106-8BAB2E42B465}" type="datetimeFigureOut">
              <a:rPr lang="en-GB" smtClean="0"/>
              <a:pPr/>
              <a:t>27/09/2025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64F9-2069-4083-A838-68EB39BB76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2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DF7B3C9-0084-4196-B106-8BAB2E42B465}" type="datetimeFigureOut">
              <a:rPr lang="en-GB" smtClean="0"/>
              <a:pPr/>
              <a:t>27/09/2025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0664F9-2069-4083-A838-68EB39BB76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52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B3C9-0084-4196-B106-8BAB2E42B465}" type="datetimeFigureOut">
              <a:rPr lang="en-GB" smtClean="0"/>
              <a:pPr/>
              <a:t>27/09/2025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64F9-2069-4083-A838-68EB39BB760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3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F7B3C9-0084-4196-B106-8BAB2E42B465}" type="datetimeFigureOut">
              <a:rPr lang="en-GB" smtClean="0"/>
              <a:pPr/>
              <a:t>27/09/2025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0664F9-2069-4083-A838-68EB39BB7609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25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6963-E0DF-2964-F099-193992C4F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511140" cy="3566160"/>
          </a:xfrm>
        </p:spPr>
        <p:txBody>
          <a:bodyPr>
            <a:normAutofit/>
          </a:bodyPr>
          <a:lstStyle/>
          <a:p>
            <a:endParaRPr lang="en-GB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BAD1B-9412-BB20-4E83-5DA03B30FF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PS52016A Research Methods and Statistics II</a:t>
            </a:r>
          </a:p>
          <a:p>
            <a:r>
              <a:rPr lang="en-GB" dirty="0"/>
              <a:t>Dr Gordon Wright	</a:t>
            </a:r>
          </a:p>
        </p:txBody>
      </p:sp>
    </p:spTree>
    <p:extLst>
      <p:ext uri="{BB962C8B-B14F-4D97-AF65-F5344CB8AC3E}">
        <p14:creationId xmlns:p14="http://schemas.microsoft.com/office/powerpoint/2010/main" val="850971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437f5e2f-e2d1-4690-a0cc-ad9c3bdb4237" xsi:nil="true"/>
    <lcf76f155ced4ddcb4097134ff3c332f xmlns="1d7a71b1-f532-4261-bfd4-46809851cdb2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7E91018176A2428EC679C5312D2965" ma:contentTypeVersion="19" ma:contentTypeDescription="Create a new document." ma:contentTypeScope="" ma:versionID="be92d80a6aa7303c83f988729b7df6f0">
  <xsd:schema xmlns:xsd="http://www.w3.org/2001/XMLSchema" xmlns:xs="http://www.w3.org/2001/XMLSchema" xmlns:p="http://schemas.microsoft.com/office/2006/metadata/properties" xmlns:ns1="http://schemas.microsoft.com/sharepoint/v3" xmlns:ns2="1d7a71b1-f532-4261-bfd4-46809851cdb2" xmlns:ns3="437f5e2f-e2d1-4690-a0cc-ad9c3bdb4237" targetNamespace="http://schemas.microsoft.com/office/2006/metadata/properties" ma:root="true" ma:fieldsID="6bb069ba5cd2794e34fcb0552c5c0173" ns1:_="" ns2:_="" ns3:_="">
    <xsd:import namespace="http://schemas.microsoft.com/sharepoint/v3"/>
    <xsd:import namespace="1d7a71b1-f532-4261-bfd4-46809851cdb2"/>
    <xsd:import namespace="437f5e2f-e2d1-4690-a0cc-ad9c3bdb42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7a71b1-f532-4261-bfd4-46809851cd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47428a13-7a31-4810-a44d-6a740955f8a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7f5e2f-e2d1-4690-a0cc-ad9c3bdb423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57190c18-e76b-49d0-a25c-c90fd702874b}" ma:internalName="TaxCatchAll" ma:showField="CatchAllData" ma:web="437f5e2f-e2d1-4690-a0cc-ad9c3bdb423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6D12F8-E456-4462-B2EF-3D0257BCEDE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437f5e2f-e2d1-4690-a0cc-ad9c3bdb4237"/>
    <ds:schemaRef ds:uri="1d7a71b1-f532-4261-bfd4-46809851cdb2"/>
  </ds:schemaRefs>
</ds:datastoreItem>
</file>

<file path=customXml/itemProps2.xml><?xml version="1.0" encoding="utf-8"?>
<ds:datastoreItem xmlns:ds="http://schemas.openxmlformats.org/officeDocument/2006/customXml" ds:itemID="{973D7D3F-3E81-42B9-AF52-9ADFAEE798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d7a71b1-f532-4261-bfd4-46809851cdb2"/>
    <ds:schemaRef ds:uri="437f5e2f-e2d1-4690-a0cc-ad9c3bdb42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3B0102-3056-42CA-BF8E-8CC166105C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3051</TotalTime>
  <Words>11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Calibri</vt:lpstr>
      <vt:lpstr>Calibri Light</vt:lpstr>
      <vt:lpstr>Retrospect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Hilary Norman</dc:creator>
  <cp:lastModifiedBy>Gordon Wright</cp:lastModifiedBy>
  <cp:revision>14</cp:revision>
  <cp:lastPrinted>2025-09-28T13:53:58Z</cp:lastPrinted>
  <dcterms:created xsi:type="dcterms:W3CDTF">2024-10-30T15:58:58Z</dcterms:created>
  <dcterms:modified xsi:type="dcterms:W3CDTF">2025-09-28T13:56:07Z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0x010100E27E91018176A2428EC679C5312D2965</vt:lpwstr>
  </property>
  <property fmtid="{D5CDD505-2E9C-101B-9397-08002B2CF9AE}" pid="3" name="MediaServiceImageTags">
    <vt:lpwstr/>
  </property>
</Properties>
</file>