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Lab02: Observation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23 December,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instructions.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Lab02: Observation studies</dc:title>
  <dc:creator/>
  <cp:keywords/>
  <dcterms:created xsi:type="dcterms:W3CDTF">2022-12-15T22:41:31Z</dcterms:created>
  <dcterms:modified xsi:type="dcterms:W3CDTF">2022-12-15T22:41:31Z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ategories">
    <vt:lpwstr>Lab</vt:lpwstr>
  </property>
  <property fmtid="{D5CDD505-2E9C-101B-9397-08002B2CF9AE}" pid="5" name="csl">
    <vt:lpwstr>_bib/apa7.csl</vt:lpwstr>
  </property>
  <property fmtid="{D5CDD505-2E9C-101B-9397-08002B2CF9AE}" pid="6" name="date">
    <vt:lpwstr>23 December,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PS51234X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  <property fmtid="{D5CDD505-2E9C-101B-9397-08002B2CF9AE}" pid="17" name="website">
    <vt:lpwstr/>
  </property>
</Properties>
</file>