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revealjs/themes.html#using-themes" TargetMode="External" /><Relationship Id="rId3" Type="http://schemas.openxmlformats.org/officeDocument/2006/relationships/hyperlink" Target="https://quarto.org/docs/presentations/revealjs/themes.html#creating-them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Lecture01: Psych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lecture</a:t>
            </a: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8/29/22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sdga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Bullet point list</a:t>
            </a:r>
          </a:p>
          <a:p>
            <a:pPr lvl="0" indent="0" marL="0">
              <a:buNone/>
            </a:pPr>
            <a:r>
              <a:rPr b="1"/>
              <a:t>Unordered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  <a:p>
            <a:pPr lvl="0" indent="0" marL="0">
              <a:buNone/>
            </a:pPr>
            <a:r>
              <a:rPr b="1"/>
              <a:t>Ordered</a:t>
            </a:r>
          </a:p>
          <a:p>
            <a:pPr lvl="0" indent="-257175" marL="257175">
              <a:buAutoNum type="arabicPeriod"/>
            </a:pPr>
            <a:r>
              <a:rPr/>
              <a:t>Item 1</a:t>
            </a:r>
          </a:p>
          <a:p>
            <a:pPr lvl="0" indent="-257175" marL="257175">
              <a:buAutoNum type="arabicPeriod"/>
            </a:pPr>
            <a:r>
              <a:rPr/>
              <a:t>Item 2</a:t>
            </a:r>
          </a:p>
          <a:p>
            <a:pPr lvl="0" indent="-257175" marL="257175">
              <a:buAutoNum type="arabicPeriod"/>
            </a:pPr>
            <a:r>
              <a:rPr/>
              <a:t>Item 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Incremental list</a:t>
            </a:r>
          </a:p>
          <a:p>
            <a:pPr lvl="0"/>
            <a:r>
              <a:rPr/>
              <a:t>Item 1</a:t>
            </a:r>
          </a:p>
          <a:p>
            <a:pPr lvl="0"/>
            <a:r>
              <a:rPr/>
              <a:t>Item 2</a:t>
            </a:r>
          </a:p>
          <a:p>
            <a:pPr lvl="0"/>
            <a:r>
              <a:rPr/>
              <a:t>Item 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Equations</a:t>
            </a:r>
          </a:p>
          <a:p>
            <a:pPr lvl="0" indent="0" marL="0">
              <a:buNone/>
            </a:pPr>
            <a:r>
              <a:rPr/>
              <a:t>Write mathematical symbols and equations using Latex.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Columns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Calculate the proportion of penguins from each species.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bazinga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Themes</a:t>
            </a:r>
          </a:p>
          <a:p>
            <a:pPr lvl="0" indent="0" marL="0">
              <a:buNone/>
            </a:pPr>
            <a:r>
              <a:rPr/>
              <a:t>Customize the appearance of the slides using</a:t>
            </a:r>
          </a:p>
          <a:p>
            <a:pPr lvl="0"/>
            <a:r>
              <a:rPr/>
              <a:t>Built-in </a:t>
            </a:r>
            <a:r>
              <a:rPr>
                <a:hlinkClick r:id="rId2"/>
              </a:rPr>
              <a:t>Reveal theme</a:t>
            </a:r>
          </a:p>
          <a:p>
            <a:pPr lvl="0"/>
            <a:r>
              <a:rPr/>
              <a:t>Modify built-in theme using </a:t>
            </a:r>
            <a:r>
              <a:rPr>
                <a:hlinkClick r:id="rId3"/>
              </a:rPr>
              <a:t>Sass</a:t>
            </a:r>
          </a:p>
          <a:p>
            <a:pPr lvl="1"/>
            <a:r>
              <a:rPr/>
              <a:t>Variant of CSS that supports variables and other features</a:t>
            </a:r>
          </a:p>
          <a:p>
            <a:pPr lvl="0"/>
            <a:r>
              <a:rPr/>
              <a:t>Create custom thing using Sass</a:t>
            </a:r>
          </a:p>
          <a:p>
            <a:pPr lvl="0" indent="0" marL="0">
              <a:buNone/>
            </a:pPr>
            <a:r>
              <a:rPr/>
              <a:t>Specify the theme and/or Sass file (.scss) in the YAML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Lecture01: Psych Science</dc:title>
  <dc:creator/>
  <cp:keywords/>
  <dcterms:created xsi:type="dcterms:W3CDTF">2022-12-15T22:24:47Z</dcterms:created>
  <dcterms:modified xsi:type="dcterms:W3CDTF">2022-12-15T22:24:47Z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ategories">
    <vt:lpwstr>Lecture</vt:lpwstr>
  </property>
  <property fmtid="{D5CDD505-2E9C-101B-9397-08002B2CF9AE}" pid="5" name="csl">
    <vt:lpwstr>_bib/apa7.csl</vt:lpwstr>
  </property>
  <property fmtid="{D5CDD505-2E9C-101B-9397-08002B2CF9AE}" pid="6" name="date">
    <vt:lpwstr>8/29/22</vt:lpwstr>
  </property>
  <property fmtid="{D5CDD505-2E9C-101B-9397-08002B2CF9AE}" pid="7" name="editor">
    <vt:lpwstr>visual</vt:lpwstr>
  </property>
  <property fmtid="{D5CDD505-2E9C-101B-9397-08002B2CF9AE}" pid="8" name="footer">
    <vt:lpwstr>🔗 rstudio-conf-2022.github.io/teach-ds-course-website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logo">
    <vt:lpwstr>images/logo.png</vt:lpwstr>
  </property>
  <property fmtid="{D5CDD505-2E9C-101B-9397-08002B2CF9AE}" pid="14" name="modulecode">
    <vt:lpwstr>PS51234X</vt:lpwstr>
  </property>
  <property fmtid="{D5CDD505-2E9C-101B-9397-08002B2CF9AE}" pid="15" name="subtitle">
    <vt:lpwstr>Example lecture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