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Lecture03: Didn’t touch it!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12/12/22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content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Lecture03: Didn’t touch it!</dc:title>
  <dc:creator>Dr. Gordon Wright</dc:creator>
  <cp:keywords/>
  <dcterms:created xsi:type="dcterms:W3CDTF">2022-12-15T22:41:57Z</dcterms:created>
  <dcterms:modified xsi:type="dcterms:W3CDTF">2022-12-15T22:41:57Z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ategories">
    <vt:lpwstr>Lecture</vt:lpwstr>
  </property>
  <property fmtid="{D5CDD505-2E9C-101B-9397-08002B2CF9AE}" pid="7" name="csl">
    <vt:lpwstr>_bib/apa7.csl</vt:lpwstr>
  </property>
  <property fmtid="{D5CDD505-2E9C-101B-9397-08002B2CF9AE}" pid="8" name="date">
    <vt:lpwstr>12/12/22</vt:lpwstr>
  </property>
  <property fmtid="{D5CDD505-2E9C-101B-9397-08002B2CF9AE}" pid="9" name="editor">
    <vt:lpwstr>visual</vt:lpwstr>
  </property>
  <property fmtid="{D5CDD505-2E9C-101B-9397-08002B2CF9AE}" pid="10" name="footer">
    <vt:lpwstr>🔗 rstudio-conf-2022.github.io/teach-ds-course-website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images/logo.png</vt:lpwstr>
  </property>
  <property fmtid="{D5CDD505-2E9C-101B-9397-08002B2CF9AE}" pid="16" name="modulecode">
    <vt:lpwstr>PS51234X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