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832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3C5A7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3C5A72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C5A72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3C5A72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3C5A72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3C5A72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3C5A72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3C5A7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3C5A7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158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325B74"/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3C5A72"/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3C5A72"/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3C5A72"/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3C5A72"/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3C5A72"/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</cp:lastModifiedBy>
  <cp:revision>16</cp:revision>
  <dcterms:created xsi:type="dcterms:W3CDTF">2021-01-29T17:32:48Z</dcterms:created>
  <dcterms:modified xsi:type="dcterms:W3CDTF">2022-09-08T15:11:20Z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