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Not Yet Available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03/10/22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2022-09-21T16:20:14Z</dcterms:created>
  <dcterms:modified xsi:type="dcterms:W3CDTF">2022-09-21T16:20:14Z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03/10/22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VLE | GitHub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False</vt:lpwstr>
  </property>
  <property fmtid="{D5CDD505-2E9C-101B-9397-08002B2CF9AE}" pid="14" name="modulecode">
    <vt:lpwstr>PS52007D</vt:lpwstr>
  </property>
  <property fmtid="{D5CDD505-2E9C-101B-9397-08002B2CF9AE}" pid="15" name="search">
    <vt:lpwstr>False</vt:lpwstr>
  </property>
  <property fmtid="{D5CDD505-2E9C-101B-9397-08002B2CF9AE}" pid="16" name="subtitle">
    <vt:lpwstr>Content Not Yet Available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