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levels, which means it’s a friendly tool Also means we can broaden our idea of collaborators substantially and earlier.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And, then RStudio IDE Visual Editor further lowers barriers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I’ll do one final demo here - Friendly for new learners, also for experienced users.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Think about how you might use this yourself, and teach a colleague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topic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9/19/22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- bullet - bullet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Heading 1 2007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 Sunday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Fucker Does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Wanker Doesnt’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ABCDES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 enables collaborating across coding comfort levels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 2007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3 heading</a:t>
            </a:r>
          </a:p>
          <a:p>
            <a:pPr lvl="0" indent="0" marL="0">
              <a:buNone/>
            </a:pPr>
            <a:r>
              <a:rPr/>
              <a:t>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level 4 heading</a:t>
            </a:r>
          </a:p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ages/pap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816100"/>
            <a:ext cx="4533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2022-09-19T11:08:42Z</dcterms:created>
  <dcterms:modified xsi:type="dcterms:W3CDTF">2022-09-19T11:08:42Z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9/19/22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Footer text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False</vt:lpwstr>
  </property>
  <property fmtid="{D5CDD505-2E9C-101B-9397-08002B2CF9AE}" pid="14" name="modulecode">
    <vt:lpwstr>PS52007D</vt:lpwstr>
  </property>
  <property fmtid="{D5CDD505-2E9C-101B-9397-08002B2CF9AE}" pid="15" name="search">
    <vt:lpwstr>False</vt:lpwstr>
  </property>
  <property fmtid="{D5CDD505-2E9C-101B-9397-08002B2CF9AE}" pid="16" name="subtitle">
    <vt:lpwstr>Lecture topic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