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 Type="http://schemas.openxmlformats.org/officeDocument/2006/relationships/slideMaster" Target="slideMasters/slideMaster1.xml" /><Relationship Id="rId14" Type="http://schemas.openxmlformats.org/officeDocument/2006/relationships/theme" Target="theme/theme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 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Apologies for pictures of Dougal</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5181600" y="1092200"/>
            <a:ext cx="6172200" cy="4114800"/>
          </a:xfrm>
          <a:prstGeom prst="rect">
            <a:avLst/>
          </a:prstGeom>
          <a:noFill/>
          <a:ln w="9525">
            <a:noFill/>
            <a:headEnd/>
            <a:tailEnd/>
          </a:ln>
        </p:spPr>
      </p:pic>
      <p:sp>
        <p:nvSpPr>
          <p:cNvPr id="1" name="TextBox 3"/>
          <p:cNvSpPr txBox="1"/>
          <p:nvPr/>
        </p:nvSpPr>
        <p:spPr>
          <a:xfrm>
            <a:off x="5181600" y="5334000"/>
            <a:ext cx="6172200" cy="508000"/>
          </a:xfrm>
          <a:prstGeom prst="rect">
            <a:avLst/>
          </a:prstGeom>
          <a:noFill/>
        </p:spPr>
        <p:txBody>
          <a:bodyPr/>
          <a:lstStyle/>
          <a:p>
            <a:pPr lvl="0" indent="0" marL="0" algn="ctr">
              <a:buNone/>
            </a:pPr>
            <a:r>
              <a:rPr/>
              <a:t>Sir Dougal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10.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83.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2023-10-29T20:40:08Z</dcterms:created>
  <dcterms:modified xsi:type="dcterms:W3CDTF">2023-10-29T20:40:08Z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