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Open Materials &amp;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  <a:p>
            <a:pPr lvl="0"/>
            <a:r>
              <a:rPr/>
              <a:t>Last year the Effect Size information and Design Schematic were not required. This year, they ARE COMPULSORY.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of the Design of your study is known at this point?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Open Materials &amp; Data</dc:title>
  <dc:creator>Dr. Gordon Wright</dc:creator>
  <cp:keywords/>
  <dcterms:created xsi:type="dcterms:W3CDTF">2023-10-29T20:41:22Z</dcterms:created>
  <dcterms:modified xsi:type="dcterms:W3CDTF">2023-10-29T20:41:22Z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XX</vt:lpwstr>
  </property>
  <property fmtid="{D5CDD505-2E9C-101B-9397-08002B2CF9AE}" pid="24" name="toc-title">
    <vt:lpwstr>Table of contents</vt:lpwstr>
  </property>
</Properties>
</file>