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955800"/>
            <a:ext cx="61722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977900"/>
            <a:ext cx="55118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2023-10-29T20:40:19Z</dcterms:created>
  <dcterms:modified xsi:type="dcterms:W3CDTF">2023-10-29T20:40:19Z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