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9" Type="http://schemas.openxmlformats.org/officeDocument/2006/relationships/theme" Target="theme/theme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12:  The wider research toolbox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right tool for the job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8,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Thematic Analysis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Ethical Considerations in Research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Q&amp;A Session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Wider Research Toolbox/Toybox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week I am going to discuss some of my own work.</a:t>
            </a:r>
          </a:p>
          <a:p>
            <a:pPr lvl="0"/>
            <a:r>
              <a:rPr/>
              <a:t>As usual, I want to focus on the methods primarily, and since any topic will do…</a:t>
            </a:r>
          </a:p>
          <a:p>
            <a:pPr lvl="0"/>
            <a:r>
              <a:rPr/>
              <a:t>Key objective: Show how different methods can bring different insights.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I started with the hope of identifying how Mirror Neurons helped deceptive ability</a:t>
            </a:r>
          </a:p>
          <a:p>
            <a:pPr lvl="0" indent="0" marL="0">
              <a:buNone/>
            </a:pPr>
            <a:r>
              <a:rPr/>
              <a:t>What a dork.</a:t>
            </a:r>
          </a:p>
          <a:p>
            <a:pPr lvl="0" indent="0" marL="0">
              <a:buNone/>
            </a:pPr>
            <a:r>
              <a:rPr/>
              <a:t>In an autism lab! fMRI —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Qualitative Research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IPA with Jonathan Smith and Oliver Robinson - Quarterlife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Mixed Methods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Collection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Surveys and Questionnaires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Interviews and Focus Groups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Observational Studies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Analysis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12:   The wider research toolbox</dc:title>
  <dc:creator>Dr. Gordon Wright</dc:creator>
  <cp:keywords/>
  <dcterms:created xsi:type="dcterms:W3CDTF">2024-01-14T16:54:39Z</dcterms:created>
  <dcterms:modified xsi:type="dcterms:W3CDTF">2024-01-14T16:54:39Z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8, 2024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The right tool for the job</vt:lpwstr>
  </property>
  <property fmtid="{D5CDD505-2E9C-101B-9397-08002B2CF9AE}" pid="23" name="toc-title">
    <vt:lpwstr>Table of contents</vt:lpwstr>
  </property>
</Properties>
</file>