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3" Type="http://schemas.openxmlformats.org/officeDocument/2006/relationships/theme" Target="theme/theme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816100"/>
            <a:ext cx="73660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%20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%20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%20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%20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%20of%20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816100"/>
            <a:ext cx="59182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2024-01-14T16:55:23Z</dcterms:created>
  <dcterms:modified xsi:type="dcterms:W3CDTF">2024-01-14T16:55:23Z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