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Being Critical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intellectual virtue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16,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  <p:pic>
        <p:nvPicPr>
          <p:cNvPr descr="images/Lec03Courseworkinf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Lec03CritPropBrief1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Design information</a:t>
            </a:r>
          </a:p>
        </p:txBody>
      </p:sp>
      <p:pic>
        <p:nvPicPr>
          <p:cNvPr descr="images/Thisismydesign.drawio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fill in a group on your Lab Miro Board.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just your names… Help us to help you. Please.</a:t>
            </a:r>
          </a:p>
        </p:txBody>
      </p:sp>
      <p:pic>
        <p:nvPicPr>
          <p:cNvPr descr="images/Mir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Being Critical</dc:title>
  <dc:creator>Dr. Gordon Wright</dc:creator>
  <cp:keywords/>
  <dcterms:created xsi:type="dcterms:W3CDTF">2024-01-14T16:56:57Z</dcterms:created>
  <dcterms:modified xsi:type="dcterms:W3CDTF">2024-01-14T16:56:57Z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An intellectual virtue</vt:lpwstr>
  </property>
  <property fmtid="{D5CDD505-2E9C-101B-9397-08002B2CF9AE}" pid="24" name="toc-title">
    <vt:lpwstr>Table of contents</vt:lpwstr>
  </property>
</Properties>
</file>