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osf.io/phfq3/" TargetMode="External" /><Relationship Id="rId3" Type="http://schemas.openxmlformats.org/officeDocument/2006/relationships/hyperlink" Target="http://127.0.0.1:26677/#0" TargetMode="External" /><Relationship Id="rId4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80/09687590120035807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Finding your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MeSearch or Research?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9,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is grossly misunderstood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Replication Crisis and our ongoing response - Open Science</a:t>
            </a:r>
          </a:p>
          <a:p>
            <a:pPr lvl="0" indent="0" marL="0">
              <a:buNone/>
            </a:pPr>
            <a:r>
              <a:rPr/>
              <a:t>The practice of Psychology we encourage in you!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altenmuller2021?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Reflexivity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Reflexivity generally refers to the examination of one’s own beliefs, judgments and practices during the research process and how these may have influenced the research.</a:t>
            </a:r>
          </a:p>
          <a:p>
            <a:pPr lvl="0" indent="0" marL="0">
              <a:buNone/>
            </a:pPr>
            <a:r>
              <a:rPr/>
              <a:t>An integral part of the Qualitative ‘tradition’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morawski2005?</a:t>
            </a:r>
            <a:r>
              <a:rPr/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twenty-first century to embrace participatory and emancipatory approaches to research with people with learning/intellectual disabilities (Walmsley, 2001)</a:t>
            </a:r>
          </a:p>
          <a:p>
            <a:pPr lvl="0" indent="0" marL="0">
              <a:buNone/>
            </a:pPr>
            <a:r>
              <a:rPr/>
              <a:t>Inclusive research embraces </a:t>
            </a:r>
            <a:r>
              <a:rPr u="sng"/>
              <a:t>participatory</a:t>
            </a:r>
            <a:r>
              <a:rPr/>
              <a:t> and </a:t>
            </a:r>
            <a:r>
              <a:rPr u="sng"/>
              <a:t>emancipatory</a:t>
            </a:r>
            <a:r>
              <a:rPr/>
              <a:t> approaches to research.</a:t>
            </a:r>
          </a:p>
          <a:p>
            <a:pPr lvl="0" indent="0" marL="0">
              <a:buNone/>
            </a:pPr>
            <a:r>
              <a:rPr/>
              <a:t>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situated within the wider rights movement.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“Nothing about us without us” (Aspis, 2000).</a:t>
            </a:r>
          </a:p>
          <a:p>
            <a:pPr lvl="0" indent="0" marL="0">
              <a:buNone/>
            </a:pPr>
            <a:r>
              <a:rPr/>
              <a:t>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“exclusivity not only touches but also contorts and diminishes all aspects of psychological science” (Ledgerwood et al., 2022, p.2).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ledgerwood2022?</a:t>
            </a:r>
            <a:r>
              <a:rPr/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 (Open Science Foundation)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OSF | When Research is Mesearch: How Researchers’ Motivation to Pursue a Topic Affects Laypeople’s Trust in Science</a:t>
            </a:r>
            <a:r>
              <a:rPr/>
              <a:t> </a:t>
            </a:r>
            <a:r>
              <a:rPr>
                <a:hlinkClick r:id="rId3"/>
              </a:rPr>
              <a:t>https://osf.io/phfq3/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and Open Materials</a:t>
            </a:r>
          </a:p>
        </p:txBody>
      </p:sp>
      <p:pic>
        <p:nvPicPr>
          <p:cNvPr descr="images/paste-CD2465B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</a:t>
            </a:r>
          </a:p>
        </p:txBody>
      </p:sp>
      <p:pic>
        <p:nvPicPr>
          <p:cNvPr descr="images/paste-4D9E8FC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9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 - ooops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/>
            <a:r>
              <a:rPr/>
              <a:t>Research as a human enterprise</a:t>
            </a:r>
          </a:p>
          <a:p>
            <a:pPr lvl="0"/>
            <a:r>
              <a:rPr/>
              <a:t>Lab preview - Keep pressing on with Critical Proposal (due week 5)</a:t>
            </a:r>
          </a:p>
          <a:p>
            <a:pPr lvl="1"/>
            <a:r>
              <a:rPr/>
              <a:t>Try to nail down your variables and your design ON THE PAGE!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</a:t>
            </a:r>
          </a:p>
        </p:txBody>
      </p:sp>
      <p:pic>
        <p:nvPicPr>
          <p:cNvPr descr="images/paste-037992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0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conry-murray2022?</a:t>
            </a:r>
            <a:r>
              <a:rPr/>
              <a:t>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my design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conditions,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conditions. 2x3x2 = 12.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Exercises 1 &amp; 2)</a:t>
            </a:r>
          </a:p>
          <a:p>
            <a:pPr lvl="0" indent="0" marL="0">
              <a:buNone/>
            </a:pPr>
            <a:r>
              <a:rPr/>
              <a:t>JAMOVI is a reasonable alternative to SPSS (R is even better - much more value as a skill)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Walmsley, J. (2001). Normalisation, Emancipatory Research and Inclusive Research in Learning Disability. </a:t>
            </a:r>
            <a:r>
              <a:rPr i="1"/>
              <a:t>Disability &amp; Society</a:t>
            </a:r>
            <a:r>
              <a:rPr/>
              <a:t>, </a:t>
            </a:r>
            <a:r>
              <a:rPr i="1"/>
              <a:t>16</a:t>
            </a:r>
            <a:r>
              <a:rPr/>
              <a:t>(2), 187–205. </a:t>
            </a:r>
            <a:r>
              <a:rPr>
                <a:hlinkClick r:id="rId2"/>
              </a:rPr>
              <a:t>https://doi.org/10.1080/09687590120035807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 your freak flag fly! {.background “red”}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Whaaa?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a sepremely individual ‘take’ on Psychology?</a:t>
            </a:r>
          </a:p>
          <a:p>
            <a:pPr lvl="0" indent="0" marL="0">
              <a:buNone/>
            </a:pPr>
            <a:r>
              <a:rPr/>
              <a:t>The Psychology you need or want for the future?</a:t>
            </a:r>
          </a:p>
          <a:p>
            <a:pPr lvl="0" indent="0" marL="0">
              <a:buNone/>
            </a:pPr>
            <a:r>
              <a:rPr/>
              <a:t>A career path with hundreds of different routes?</a:t>
            </a:r>
          </a:p>
          <a:p>
            <a:pPr lvl="0" indent="0" marL="0">
              <a:buNone/>
            </a:pPr>
            <a:r>
              <a:rPr/>
              <a:t>or is it more personal than that?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Do you need a ‘passion’ in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(staff) talk about this sometimes.</a:t>
            </a:r>
          </a:p>
          <a:p>
            <a:pPr lvl="0" indent="0" marL="0">
              <a:buNone/>
            </a:pPr>
            <a:r>
              <a:rPr/>
              <a:t>Is it critical that you find a topic of interest to you?</a:t>
            </a:r>
          </a:p>
          <a:p>
            <a:pPr lvl="0" indent="0" marL="0">
              <a:buNone/>
            </a:pPr>
            <a:r>
              <a:rPr/>
              <a:t>Does it help? Does it hinder?</a:t>
            </a:r>
          </a:p>
          <a:p>
            <a:pPr lvl="0" indent="0" marL="0">
              <a:buNone/>
            </a:pPr>
            <a:r>
              <a:rPr/>
              <a:t>Is it possible to be a Psychologist without a personal stake?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not all about what you do. I want you to think about HOW you do it.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Around us a crisis is unfolding</a:t>
            </a:r>
          </a:p>
        </p:txBody>
      </p:sp>
      <p:pic>
        <p:nvPicPr>
          <p:cNvPr descr="images/paste-912730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55900"/>
            <a:ext cx="10515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Finding your Psychology</dc:title>
  <dc:creator>Dr. Gordon Wright</dc:creator>
  <cp:keywords/>
  <dcterms:created xsi:type="dcterms:W3CDTF">2024-01-14T16:57:20Z</dcterms:created>
  <dcterms:modified xsi:type="dcterms:W3CDTF">2024-01-14T16:57:20Z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MeSearch or Research?</vt:lpwstr>
  </property>
  <property fmtid="{D5CDD505-2E9C-101B-9397-08002B2CF9AE}" pid="24" name="toc-title">
    <vt:lpwstr>Table of contents</vt:lpwstr>
  </property>
</Properties>
</file>