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16:  Weeks 16 - 20(22)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February 19,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Nothing too heavy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last 5 weeks are very reactive to your progress through the MD &amp; CHIP log</a:t>
            </a:r>
          </a:p>
          <a:p>
            <a:pPr lvl="0" indent="0" marL="0">
              <a:buNone/>
            </a:pPr>
            <a:r>
              <a:rPr/>
              <a:t>Plenty of time available to answer questions, especially the Labs each week.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Make sure to use the MiniDiss Writing Guide 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#6 is Data Analysis</a:t>
            </a:r>
          </a:p>
          <a:p>
            <a:pPr lvl="0" indent="0" marL="0">
              <a:buNone/>
            </a:pPr>
            <a:r>
              <a:rPr/>
              <a:t>Remember that all your PS52005C Resources are also available</a:t>
            </a:r>
          </a:p>
        </p:txBody>
      </p:sp>
      <p:pic>
        <p:nvPicPr>
          <p:cNvPr descr="images/MiniDissWritingGui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273300"/>
            <a:ext cx="61722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Psychology Virtual Office for Past Exam Papers</a:t>
            </a:r>
          </a:p>
        </p:txBody>
      </p:sp>
      <p:pic>
        <p:nvPicPr>
          <p:cNvPr descr="images/past%20pape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816100"/>
            <a:ext cx="842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this point in the year, it is common for questions to come up.</a:t>
            </a:r>
          </a:p>
          <a:p>
            <a:pPr lvl="0" indent="0" marL="0">
              <a:buNone/>
            </a:pPr>
            <a:r>
              <a:rPr/>
              <a:t>Please consider asking these questions on the Forum, for the benefit of others.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 now?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16:   Weeks 16 - 20(22)</dc:title>
  <dc:creator>Dr. Gordon Wright</dc:creator>
  <cp:keywords/>
  <dcterms:created xsi:type="dcterms:W3CDTF">2024-02-18T22:28:09Z</dcterms:created>
  <dcterms:modified xsi:type="dcterms:W3CDTF">2024-02-18T22:28:09Z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February 19, 2024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/>
  </property>
  <property fmtid="{D5CDD505-2E9C-101B-9397-08002B2CF9AE}" pid="23" name="toc-title">
    <vt:lpwstr>Table of contents</vt:lpwstr>
  </property>
</Properties>
</file>