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1" Type="http://schemas.openxmlformats.org/officeDocument/2006/relationships/theme" Target="theme/theme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00:  Induction Week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Module Overview and Coursework Requirements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September 25,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00:   Induction Week</dc:title>
  <dc:creator>Dr. Gordon Wright</dc:creator>
  <cp:keywords/>
  <dcterms:created xsi:type="dcterms:W3CDTF">2023-09-26T17:06:21Z</dcterms:created>
  <dcterms:modified xsi:type="dcterms:W3CDTF">2023-09-26T17:06:21Z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September 25,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Module Overview and Coursework Requirements</vt:lpwstr>
  </property>
  <property fmtid="{D5CDD505-2E9C-101B-9397-08002B2CF9AE}" pid="24" name="toc-title">
    <vt:lpwstr>Table of contents</vt:lpwstr>
  </property>
</Properties>
</file>