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Welcome back and welcome to Research Methods!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This year you become Scientists!</a:t>
            </a:r>
          </a:p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design)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full overview will be given in the first lecture!</a:t>
            </a:r>
          </a:p>
          <a:p>
            <a:pPr lvl="0" indent="0" marL="0">
              <a:buNone/>
            </a:pPr>
            <a:r>
              <a:rPr/>
              <a:t>Do not worry! It’s going to be a great adventure!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than this. Please talk to me! Help me get to know you!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Preparation</a:t>
            </a:r>
            <a:r>
              <a:rPr/>
              <a:t>’ designed to introduce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 week ahead and recording posted afterwards)</a:t>
            </a:r>
          </a:p>
          <a:p>
            <a:pPr lvl="0" indent="0" marL="0">
              <a:buNone/>
            </a:pPr>
            <a:r>
              <a:rPr b="1"/>
              <a:t>Labs</a:t>
            </a:r>
          </a:p>
          <a:p>
            <a:pPr lvl="0"/>
            <a:r>
              <a:rPr/>
              <a:t>Broad structure, but for you to use to advantage</a:t>
            </a:r>
          </a:p>
          <a:p>
            <a:pPr lvl="0"/>
            <a:r>
              <a:rPr/>
              <a:t>Attendance QR code up for 15 minutes, and the first 15 minutes is for you to get yourself sorted out as a group</a:t>
            </a:r>
          </a:p>
          <a:p>
            <a:pPr lvl="0"/>
            <a:r>
              <a:rPr/>
              <a:t>Your Lab Tutor will give a 10-15 minute overview of what you could be doing, and a survey of the resources/materials provided</a:t>
            </a:r>
          </a:p>
          <a:p>
            <a:pPr lvl="0"/>
            <a:r>
              <a:rPr/>
              <a:t>If you need support, make yourself known as your Lab Tutor (or I) tour the lab(s)</a:t>
            </a:r>
          </a:p>
          <a:p>
            <a:pPr lvl="0"/>
            <a:r>
              <a:rPr/>
              <a:t>You can (and should) ask any questions that occur to you. The labs are for this purpose. Your Lab Tutor will not be responding to emails outside of lab sessions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Thank you for your time</a:t>
            </a:r>
          </a:p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2023-09-19T18:32:02Z</dcterms:created>
  <dcterms:modified xsi:type="dcterms:W3CDTF">2023-09-19T18:32:02Z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September 25,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Module Overview and Coursework Requirements</vt:lpwstr>
  </property>
  <property fmtid="{D5CDD505-2E9C-101B-9397-08002B2CF9AE}" pid="23" name="toc-title">
    <vt:lpwstr>Table of contents</vt:lpwstr>
  </property>
</Properties>
</file>