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today is to immerse yourself in the Research Methods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 • Being able to synthesise multiple papers and appreciate similarities and differences 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Methods section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2023-10-14T14:21:25Z</dcterms:created>
  <dcterms:modified xsi:type="dcterms:W3CDTF">2023-10-14T14:21:25Z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Targetting your Target Paper</vt:lpwstr>
  </property>
  <property fmtid="{D5CDD505-2E9C-101B-9397-08002B2CF9AE}" pid="24" name="toc-title">
    <vt:lpwstr>Table of contents</vt:lpwstr>
  </property>
</Properties>
</file>