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Replace it!</dc:title>
  <dc:creator>Dr. Gordon Wright</dc:creator>
  <cp:keywords/>
  <dcterms:created xsi:type="dcterms:W3CDTF">2023-09-19T18:01:19Z</dcterms:created>
  <dcterms:modified xsi:type="dcterms:W3CDTF">2023-09-19T18:01:19Z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header-includes">
    <vt:lpwstr/>
  </property>
  <property fmtid="{D5CDD505-2E9C-101B-9397-08002B2CF9AE}" pid="15" name="image">
    <vt:lpwstr>lecture.png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