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01:  Replace it!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01:   Replace it!</dc:title>
  <dc:creator>Dr. Gordon Wright</dc:creator>
  <cp:keywords/>
  <dcterms:created xsi:type="dcterms:W3CDTF">2023-09-17T17:55:29Z</dcterms:created>
  <dcterms:modified xsi:type="dcterms:W3CDTF">2023-09-17T17:55:29Z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footer">
    <vt:lpwstr>🔗 VLE</vt:lpwstr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