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9/24/23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9/24/23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2023-09-26T22:59:52Z</dcterms:created>
  <dcterms:modified xsi:type="dcterms:W3CDTF">2023-09-26T22:59:52Z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