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19" Type="http://schemas.openxmlformats.org/officeDocument/2006/relationships/theme" Target="theme/theme1.xml" /><Relationship Id="rId18" Type="http://schemas.openxmlformats.org/officeDocument/2006/relationships/viewProps" Target="viewProps.xml" /><Relationship Id="rId1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qualtrics.com/support/survey-platform/survey-module/block-options/block-options-overview/?parent=p00101"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hyperlink" Target="https://www.qualtrics.com/support/survey-platform/survey-module/survey-tools/scoring/#Introduction"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 TargetMode="External" /><Relationship Id="rId3" Type="http://schemas.openxmlformats.org/officeDocument/2006/relationships/hyperlink" Target="" TargetMode="External" /><Relationship Id="rId4" Type="http://schemas.openxmlformats.org/officeDocument/2006/relationships/hyperlink" Target="" TargetMode="External" /><Relationship Id="rId5" Type="http://schemas.openxmlformats.org/officeDocument/2006/relationships/hyperlink" Target="" TargetMode="External" /><Relationship Id="rId6" Type="http://schemas.openxmlformats.org/officeDocument/2006/relationships/hyperlink" Target="https://gorilla.sc/login"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 TargetMode="External" /><Relationship Id="rId3" Type="http://schemas.openxmlformats.org/officeDocument/2006/relationships/hyperlink" Target="" TargetMode="External" /><Relationship Id="rId4" Type="http://schemas.openxmlformats.org/officeDocument/2006/relationships/hyperlink" Target=""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410096"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qualtrics.com/support/survey-platform/survey-module/editing-questions/creating-questions/?parent=p0030#AddingNewQuestions" TargetMode="External" /><Relationship Id="rId3" Type="http://schemas.openxmlformats.org/officeDocument/2006/relationships/hyperlink" Target="https://www.qualtrics.com/support/survey-platform/survey-module/editing-questions/add-page-break/?parent=p0030#AddingPageBreaksManuall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Block Options and randomisation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hlinkClick r:id="rId2"/>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Recoding and Scoring (Massive time savers!)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3"/>
              </a:rPr>
              <a:t>Scoring in Qualtrics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Previewing your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want to see how a question (or entire survey) looks, use the preview functionality. It will allow you to see what the participant will see – both on a computer and on a mobile device.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Data Export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a:p>
            <a:pPr lvl="0" indent="0" marL="0">
              <a:buNone/>
            </a:pPr>
            <a:r>
              <a:rPr/>
              <a:t>Export Data from this menu to a range of useful formats.</a:t>
            </a:r>
          </a:p>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Collaborate your survey with colleagues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a:p>
            <a:pPr lvl="0" indent="0" marL="0">
              <a:buNone/>
            </a:pPr>
            <a:r>
              <a:rPr b="1"/>
              <a:t>Gorilla.sc experimental platform</a:t>
            </a:r>
          </a:p>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5"/>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6"/>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PsychGold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Support pages and other guides to get you started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In both situations, you will be developing online materials to collect your data.</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Lab 9, to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the vast majority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Starting Developing Your Studies and Online Research Platforms (Qualtrics and Gorilla)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By the end of the session, you will have: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Working Out How to Start Developing Your Study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Opening a Goldsmiths Qualtrics Account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Importing the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Download the Mini-Dissertation Qualtrics Template </a:t>
            </a:r>
            <a:r>
              <a:rPr>
                <a:hlinkClick r:id="rId2"/>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0" indent="-257175" marL="257175">
              <a:buAutoNum type="arabicPeriod"/>
            </a:pPr>
            <a:r>
              <a:rPr/>
              <a:t>Give your project a preliminary name (this can be changed later) and choose ‘Import a QSF file’ from the ‘How you want to start’ dropdown.</a:t>
            </a: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New Questions in your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2"/>
              </a:rPr>
              <a:t>Creating New Questions in Qualtrics</a:t>
            </a:r>
          </a:p>
          <a:p>
            <a:pPr lvl="0" indent="0" marL="0">
              <a:buNone/>
            </a:pPr>
            <a:r>
              <a:rPr/>
              <a:t>Try to make the questions as easy to navigate as possible. Remember to use page breaks to make the flow more enjoyable.</a:t>
            </a:r>
          </a:p>
          <a:p>
            <a:pPr lvl="0"/>
            <a:r>
              <a:rPr>
                <a:hlinkClick r:id="rId3"/>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Important safety and ethics considerations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2023-11-10T20:43:43Z</dcterms:created>
  <dcterms:modified xsi:type="dcterms:W3CDTF">2023-11-10T20:43:43Z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toc-title">
    <vt:lpwstr>Table of contents</vt:lpwstr>
  </property>
</Properties>
</file>