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14:  Open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Goal: 100% Replicability - Again!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30,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Keep on collecting data</a:t>
            </a:r>
          </a:p>
          <a:p>
            <a:pPr lvl="0" indent="-257175" marL="257175">
              <a:buAutoNum type="arabicPeriod"/>
            </a:pPr>
            <a:r>
              <a:rPr/>
              <a:t>Register your interest for the Year 1 Lab invasion on Thursday (Thursday 1st Feb)</a:t>
            </a:r>
          </a:p>
          <a:p>
            <a:pPr lvl="0" indent="-257175" marL="257175">
              <a:buAutoNum type="arabicPeriod"/>
            </a:pPr>
            <a:r>
              <a:rPr/>
              <a:t>Start thinking about Data Analysis and processing</a:t>
            </a:r>
          </a:p>
          <a:p>
            <a:pPr lvl="0" indent="-257175" marL="257175">
              <a:buAutoNum type="arabicPeriod"/>
            </a:pPr>
            <a:r>
              <a:rPr/>
              <a:t>Open Data requirements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indent="0" marL="0">
              <a:buNone/>
            </a:pPr>
            <a:r>
              <a:rPr/>
              <a:t>Please take part in the Study Swap and email Gordon with any new studies coming online - THIS WILL BE SHARED WITH FIRST YEAR LAB GROUPS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what a Mini-Dissertation submission looks like</a:t>
            </a:r>
          </a:p>
          <a:p>
            <a:pPr lvl="0" indent="0" marL="0">
              <a:buNone/>
            </a:pPr>
            <a:r>
              <a:rPr/>
              <a:t>1 - The Mini-Diss itself</a:t>
            </a:r>
          </a:p>
          <a:p>
            <a:pPr lvl="0" indent="0" marL="0">
              <a:buNone/>
            </a:pPr>
            <a:r>
              <a:rPr/>
              <a:t>2 - **Open Data (e.g. Excel)</a:t>
            </a:r>
          </a:p>
          <a:p>
            <a:pPr lvl="0" indent="0" marL="0">
              <a:buNone/>
            </a:pPr>
            <a:r>
              <a:rPr/>
              <a:t>3 - Open Materials (e.g. pdf)</a:t>
            </a:r>
          </a:p>
        </p:txBody>
      </p:sp>
      <p:pic>
        <p:nvPicPr>
          <p:cNvPr descr="images/O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977900"/>
            <a:ext cx="60960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 the Mini-Dissertation Writing Guide ch04 - Data Prep &amp; Open Data</a:t>
            </a:r>
          </a:p>
          <a:p>
            <a:pPr lvl="0" indent="0" marL="0">
              <a:buNone/>
            </a:pPr>
            <a:r>
              <a:rPr/>
              <a:t>Sharing your data is compulsory and although just dumping your dataset into your submission will be fine, a good submission will include modest efforts to enhance the understanding of the data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14:   Open Data</dc:title>
  <dc:creator>Dr. Gordon Wright</dc:creator>
  <cp:keywords/>
  <dcterms:created xsi:type="dcterms:W3CDTF">2024-02-18T15:30:08Z</dcterms:created>
  <dcterms:modified xsi:type="dcterms:W3CDTF">2024-02-18T15:30:08Z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Goal: 100% Replicability - Again!</vt:lpwstr>
  </property>
  <property fmtid="{D5CDD505-2E9C-101B-9397-08002B2CF9AE}" pid="22" name="toc-title">
    <vt:lpwstr>Table of contents</vt:lpwstr>
  </property>
</Properties>
</file>