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1" Type="http://schemas.openxmlformats.org/officeDocument/2006/relationships/theme" Target="theme/theme1.xml" /><Relationship Id="rId30" Type="http://schemas.openxmlformats.org/officeDocument/2006/relationships/viewProps" Target="viewProps.xml" /><Relationship Id="rId2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text.wsu.edu/carriecuttler/chapter/experimentation-and-validity/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03: Being Critical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 intellectual virtue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16,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these materials and consider your performance of the assessment, and any feedback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which we are giving feedback to once… but that you will do multiple times for your Mini-Dissertation.</a:t>
            </a:r>
          </a:p>
          <a:p>
            <a:pPr lvl="0" indent="0" marL="0">
              <a:buNone/>
            </a:pPr>
            <a:r>
              <a:rPr/>
              <a:t>GOAL: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Four ‘Big’ Validities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Internal Validity</a:t>
            </a:r>
            <a:r>
              <a:rPr/>
              <a:t>: The degree to which an experiment accurately assesses variable relationships without interference from confounding factors.</a:t>
            </a:r>
          </a:p>
          <a:p>
            <a:pPr lvl="0" indent="0" marL="0">
              <a:buNone/>
            </a:pPr>
            <a:r>
              <a:rPr b="1"/>
              <a:t>External Validity</a:t>
            </a:r>
            <a:r>
              <a:rPr/>
              <a:t>: The degree to which study results can be applied to different populations or settings, indicating generalizability.</a:t>
            </a:r>
          </a:p>
          <a:p>
            <a:pPr lvl="0" indent="0" marL="0">
              <a:buNone/>
            </a:pPr>
            <a:r>
              <a:rPr b="1"/>
              <a:t>Construct Validity</a:t>
            </a:r>
            <a:r>
              <a:rPr/>
              <a:t>: The evaluation of whether a test effectively measures the intended theoretical construct using multiple indicators.</a:t>
            </a:r>
          </a:p>
          <a:p>
            <a:pPr lvl="0" indent="0" marL="0">
              <a:buNone/>
            </a:pPr>
            <a:r>
              <a:rPr b="1"/>
              <a:t>Statistical Validity</a:t>
            </a:r>
            <a:r>
              <a:rPr/>
              <a:t>: The assessment of whether statistical methods used in data analysis yield accurate conclusions from the data.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https://opentext.wsu.edu/carriecuttler/chapter/experimentation-and-validity/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  <p:pic>
        <p:nvPicPr>
          <p:cNvPr descr="images/paste-414A92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72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</a:t>
            </a:r>
          </a:p>
        </p:txBody>
      </p:sp>
      <p:pic>
        <p:nvPicPr>
          <p:cNvPr descr="images/paste-18F302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816100"/>
            <a:ext cx="670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 and Rubric</a:t>
            </a:r>
          </a:p>
        </p:txBody>
      </p:sp>
      <p:pic>
        <p:nvPicPr>
          <p:cNvPr descr="images/Lec03Courseworkinf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1816100"/>
            <a:ext cx="10185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  <p:pic>
        <p:nvPicPr>
          <p:cNvPr descr="images/Lec03CritPropBrief1-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500" y="1816100"/>
            <a:ext cx="6464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MD this week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Rubric</a:t>
            </a:r>
          </a:p>
        </p:txBody>
      </p:sp>
      <p:pic>
        <p:nvPicPr>
          <p:cNvPr descr="images/Lec03CritPropRubri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816100"/>
            <a:ext cx="5943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 suggested outline</a:t>
            </a:r>
          </a:p>
        </p:txBody>
      </p:sp>
      <p:pic>
        <p:nvPicPr>
          <p:cNvPr descr="images/Lec03Summaryout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500" y="1816100"/>
            <a:ext cx="6464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Design information</a:t>
            </a:r>
          </a:p>
        </p:txBody>
      </p:sp>
      <p:pic>
        <p:nvPicPr>
          <p:cNvPr descr="images/Thisismydesign.drawio-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81300" y="1816100"/>
            <a:ext cx="6616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previous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resubmissions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3) you have 50 minutes with your Personal Tutor to discuss the Mini-Dissertation.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fill in a group on your Lab Miro Board.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Even just your names… Help us to help you. Please.</a:t>
            </a:r>
          </a:p>
        </p:txBody>
      </p:sp>
      <p:pic>
        <p:nvPicPr>
          <p:cNvPr descr="images/Mir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816100"/>
            <a:ext cx="61722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</a:t>
            </a:r>
          </a:p>
        </p:txBody>
      </p:sp>
      <p:pic>
        <p:nvPicPr>
          <p:cNvPr descr="images/paste-6F9D0DD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68700"/>
            <a:ext cx="10515600" cy="83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1DF339D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225800"/>
            <a:ext cx="105156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03: Being Critical</dc:title>
  <dc:creator>Dr. Gordon Wright</dc:creator>
  <cp:keywords/>
  <dcterms:created xsi:type="dcterms:W3CDTF">2024-01-21T22:01:39Z</dcterms:created>
  <dcterms:modified xsi:type="dcterms:W3CDTF">2024-01-21T22:01:39Z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16,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An intellectual virtue</vt:lpwstr>
  </property>
  <property fmtid="{D5CDD505-2E9C-101B-9397-08002B2CF9AE}" pid="24" name="toc-title">
    <vt:lpwstr>Table of contents</vt:lpwstr>
  </property>
</Properties>
</file>