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05: Power Calculations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Step by Step guidance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31,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Overview of Lab 05</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the following slides AND IN THE HANDOUT, you can find step by step guidance on using G*Power to calculate your Power - and therefore the number of participants you would be required to test.</a:t>
            </a:r>
          </a:p>
          <a:p>
            <a:pPr lvl="0" indent="0" marL="0">
              <a:buNone/>
            </a:pPr>
            <a:r>
              <a:rPr/>
              <a:t>Remember, it’s not life and death if you don’t meet sample size this year, but it would be next year.</a:t>
            </a:r>
          </a:p>
          <a:p>
            <a:pPr lvl="0" indent="0" marL="0">
              <a:buNone/>
            </a:pPr>
            <a:r>
              <a:rPr/>
              <a:t>You will have potential access to the RPS next year.</a:t>
            </a:r>
          </a:p>
          <a:p>
            <a:pPr lvl="0" indent="0" marL="0">
              <a:buNone/>
            </a:pPr>
            <a:r>
              <a:rPr/>
              <a:t>You will be asked to take part in all available Mini-Dissertation studies this year in weeks 11-15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05: Power Calculations</dc:title>
  <dc:creator>Dr. Gordon Wright</dc:creator>
  <cp:keywords/>
  <dcterms:created xsi:type="dcterms:W3CDTF">2024-01-21T22:01:05Z</dcterms:created>
  <dcterms:modified xsi:type="dcterms:W3CDTF">2024-01-21T22:01:05Z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October 31,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lab.png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Step by Step guidance</vt:lpwstr>
  </property>
  <property fmtid="{D5CDD505-2E9C-101B-9397-08002B2CF9AE}" pid="24" name="toc-title">
    <vt:lpwstr>Table of contents</vt:lpwstr>
  </property>
</Properties>
</file>