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1" Type="http://schemas.openxmlformats.org/officeDocument/2006/relationships/slideMaster" Target="slideMasters/slideMaster1.xml" /><Relationship Id="rId37" Type="http://schemas.openxmlformats.org/officeDocument/2006/relationships/theme" Target="theme/theme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04: 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04</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t>
            </a:r>
            <a:r>
              <a:rPr b="1"/>
              <a:t>altenmuller2021?</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a:t>
            </a:r>
            <a:r>
              <a:rPr b="1"/>
              <a:t>morawski2005?</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a:t>
            </a:r>
            <a:r>
              <a:rPr b="1"/>
              <a:t>ledgerwood2022?</a:t>
            </a:r>
            <a: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a:t>
            </a:r>
            <a:r>
              <a:rPr b="1"/>
              <a:t>conry-murray2022?</a:t>
            </a:r>
            <a:r>
              <a:rPr/>
              <a:t>)</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 R is even better - much more value as a skill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04: 04</dc:title>
  <dc:creator>Dr. Gordon Wright</dc:creator>
  <cp:keywords/>
  <dcterms:created xsi:type="dcterms:W3CDTF">2023-10-15T16:40:03Z</dcterms:created>
  <dcterms:modified xsi:type="dcterms:W3CDTF">2023-10-15T16:40:03Z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04</vt:lpwstr>
  </property>
  <property fmtid="{D5CDD505-2E9C-101B-9397-08002B2CF9AE}" pid="24" name="toc-title">
    <vt:lpwstr>Table of contents</vt:lpwstr>
  </property>
</Properties>
</file>