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slides holding page. No need to convert to RevealJS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Dr. Gordon Wright</dc:creator>
  <cp:keywords/>
  <dcterms:created xsi:type="dcterms:W3CDTF">2023-09-26T17:12:11Z</dcterms:created>
  <dcterms:modified xsi:type="dcterms:W3CDTF">2023-09-26T17:12:11Z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omments">
    <vt:lpwstr/>
  </property>
  <property fmtid="{D5CDD505-2E9C-101B-9397-08002B2CF9AE}" pid="8" name="csl">
    <vt:lpwstr>../apa7.csl</vt:lpwstr>
  </property>
  <property fmtid="{D5CDD505-2E9C-101B-9397-08002B2CF9AE}" pid="9" name="date-format">
    <vt:lpwstr>dddd, 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odulecode">
    <vt:lpwstr>PS52007D</vt:lpwstr>
  </property>
  <property fmtid="{D5CDD505-2E9C-101B-9397-08002B2CF9AE}" pid="16" name="toc-title">
    <vt:lpwstr>Table of contents</vt:lpwstr>
  </property>
</Properties>
</file>