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oldpsych.eu.qualtrics.com/login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06:  Online or Face-to-face?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Let’s get building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November 14,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today’s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Review the Ethics Page on the VLE</a:t>
            </a:r>
          </a:p>
          <a:p>
            <a:pPr lvl="0" indent="-257175" marL="257175">
              <a:buAutoNum type="arabicPeriod"/>
            </a:pPr>
            <a:r>
              <a:rPr/>
              <a:t>Sign up for a Qualtrics account here </a:t>
            </a:r>
            <a:r>
              <a:rPr>
                <a:hlinkClick r:id="rId2"/>
              </a:rPr>
              <a:t>https://goldpsych.eu.qualtrics.com/login</a:t>
            </a:r>
          </a:p>
          <a:p>
            <a:pPr lvl="0" indent="-257175" marL="257175">
              <a:buAutoNum type="arabicPeriod"/>
            </a:pPr>
            <a:r>
              <a:rPr/>
              <a:t>Review the Template Qualtrics file for an example Information sheet, consent and debrief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Exciting progress so far!</a:t>
            </a:r>
          </a:p>
          <a:p>
            <a:pPr lvl="0" indent="0" marL="0">
              <a:buNone/>
            </a:pPr>
            <a:r>
              <a:rPr/>
              <a:t>You’ve identified an exciting area of research and critically evaluated a relevant paper.</a:t>
            </a:r>
          </a:p>
          <a:p>
            <a:pPr lvl="0" indent="0" marL="0">
              <a:buNone/>
            </a:pPr>
            <a:r>
              <a:rPr/>
              <a:t>Time to put all that hard work and careful thought into practice.</a:t>
            </a:r>
          </a:p>
          <a:p>
            <a:pPr lvl="0" indent="0" marL="0">
              <a:buNone/>
            </a:pPr>
            <a:r>
              <a:rPr/>
              <a:t>Between now and the end of term, you will build and obtain ethical approval for your studies.</a:t>
            </a:r>
          </a:p>
          <a:p>
            <a:pPr lvl="0" indent="0" marL="0">
              <a:buNone/>
            </a:pPr>
            <a:r>
              <a:rPr/>
              <a:t>We are all in the process of marking Critical Proposals, and we are seeing some wonderful application of the topics and concepts raised in the module so far.</a:t>
            </a:r>
          </a:p>
          <a:p>
            <a:pPr lvl="0" indent="0" marL="0">
              <a:buNone/>
            </a:pPr>
            <a:r>
              <a:rPr/>
              <a:t>Some of you are making impressive claims about what you are going to do. Fantastic!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Don’t push too hard, yet!</a:t>
            </a:r>
          </a:p>
          <a:p>
            <a:pPr lvl="0" indent="0" marL="0">
              <a:buNone/>
            </a:pPr>
            <a:r>
              <a:rPr/>
              <a:t>Please remember, this is supposed to be a modest size project, with focus on following the steps from initial idea, critique, development, Ethics, data collection and preparation, analysis and write-up.</a:t>
            </a:r>
          </a:p>
          <a:p>
            <a:pPr lvl="0" indent="0" marL="0">
              <a:buNone/>
            </a:pPr>
            <a:r>
              <a:rPr/>
              <a:t>We don’t want any single step to be too daunting or labour-intensive. We want you to enjoy the process as much as possible, and think carefully about each step.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Mini-Dissertation ‘rules’</a:t>
            </a:r>
          </a:p>
          <a:p>
            <a:pPr lvl="0"/>
            <a:r>
              <a:rPr/>
              <a:t>Your ultimate individually written up Mini-Dissertation project MUST conform to the following definitive rules:</a:t>
            </a:r>
          </a:p>
          <a:p>
            <a:pPr lvl="0"/>
            <a:r>
              <a:rPr/>
              <a:t>2x2 ANOVA design with 2 categorical IVs (each with 2 levels) and a single continuous DV</a:t>
            </a:r>
          </a:p>
          <a:p>
            <a:pPr lvl="0"/>
            <a:r>
              <a:rPr/>
              <a:t>You must obtain ethical approval and prove individual involvement in the process of application</a:t>
            </a:r>
          </a:p>
          <a:p>
            <a:pPr lvl="0"/>
            <a:r>
              <a:rPr/>
              <a:t>You must make a sample size estimation / Power calculation</a:t>
            </a:r>
          </a:p>
          <a:p>
            <a:pPr lvl="0"/>
            <a:r>
              <a:rPr/>
              <a:t>You must collect data online and individually contribute to group data collection efforts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Your Mini-Dissertation final submission must comprise: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Submission Requirements</a:t>
            </a:r>
          </a:p>
          <a:p>
            <a:pPr lvl="0"/>
            <a:r>
              <a:rPr/>
              <a:t>a 2500 word APA7 empirical paper with a critical reflection and complete reference list</a:t>
            </a:r>
          </a:p>
          <a:p>
            <a:pPr lvl="0"/>
            <a:r>
              <a:rPr/>
              <a:t>Open Data - a single, cleaned, clearly-labelled data set in Excel format</a:t>
            </a:r>
          </a:p>
          <a:p>
            <a:pPr lvl="0"/>
            <a:r>
              <a:rPr/>
              <a:t>Open Materials - a complete, replication-ready materials document detailing materials relevant to your submission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Running Experiments online or face to 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See today’s worksheet on the VLE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06:   Online or Face-to-face?</dc:title>
  <dc:creator>Dr. Gordon Wright</dc:creator>
  <cp:keywords/>
  <dcterms:created xsi:type="dcterms:W3CDTF">2024-01-21T20:10:21Z</dcterms:created>
  <dcterms:modified xsi:type="dcterms:W3CDTF">2024-01-21T20:10:21Z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November 14,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lab.png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subtitle">
    <vt:lpwstr>Let’s get building</vt:lpwstr>
  </property>
  <property fmtid="{D5CDD505-2E9C-101B-9397-08002B2CF9AE}" pid="23" name="toc-title">
    <vt:lpwstr>Table of contents</vt:lpwstr>
  </property>
</Properties>
</file>