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7" Type="http://schemas.openxmlformats.org/officeDocument/2006/relationships/theme" Target="theme/theme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</a:t>
            </a:r>
          </a:p>
          <a:p>
            <a:pPr lvl="0" indent="0" marL="0">
              <a:buNone/>
            </a:pPr>
            <a:r>
              <a:rPr/>
              <a:t>Consider the steps required to bring your study to life!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2024-01-14T22:43:02Z</dcterms:created>
  <dcterms:modified xsi:type="dcterms:W3CDTF">2024-01-14T22:43:02Z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