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Operationalisation! The key to a good experiment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Ethics Page</a:t>
            </a:r>
          </a:p>
          <a:p>
            <a:pPr lvl="0" indent="0" marL="0">
              <a:buNone/>
            </a:pPr>
            <a:r>
              <a:rPr/>
              <a:t>Try to plan your next steps - What tools will you need?</a:t>
            </a:r>
          </a:p>
          <a:p>
            <a:pPr lvl="0"/>
            <a:r>
              <a:rPr/>
              <a:t>Qualtrics?</a:t>
            </a:r>
          </a:p>
          <a:p>
            <a:pPr lvl="0"/>
            <a:r>
              <a:rPr/>
              <a:t>Gorilla?</a:t>
            </a:r>
          </a:p>
          <a:p>
            <a:pPr lvl="0"/>
            <a:r>
              <a:rPr/>
              <a:t>Testing materials?</a:t>
            </a:r>
          </a:p>
          <a:p>
            <a:pPr lvl="0"/>
            <a:r>
              <a:rPr/>
              <a:t>Room Bookings?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2024-01-21T20:10:07Z</dcterms:created>
  <dcterms:modified xsi:type="dcterms:W3CDTF">2024-01-21T20:10:07Z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