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second part to our journey into Ethics, with specific information on the Goldsmiths Ethics Portal, as well as an introduction to key concepts in Psychometrics - with practical examples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Familiarise yourself with the Goldsmiths Ethics Portal Assessing Reliability and Validity of Questionnaires and Psychometric tools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/>
  <cp:keywords/>
  <dcterms:created xsi:type="dcterms:W3CDTF">2024-01-21T20:10:34Z</dcterms:created>
  <dcterms:modified xsi:type="dcterms:W3CDTF">2024-01-21T20:10:34Z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comments">
    <vt:lpwstr/>
  </property>
  <property fmtid="{D5CDD505-2E9C-101B-9397-08002B2CF9AE}" pid="6" name="csl">
    <vt:lpwstr>../../apa7.csl</vt:lpwstr>
  </property>
  <property fmtid="{D5CDD505-2E9C-101B-9397-08002B2CF9AE}" pid="7" name="date-format">
    <vt:lpwstr>dddd, 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>PS52007D</vt:lpwstr>
  </property>
  <property fmtid="{D5CDD505-2E9C-101B-9397-08002B2CF9AE}" pid="14" name="toc-title">
    <vt:lpwstr>Table of contents</vt:lpwstr>
  </property>
</Properties>
</file>