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4" Type="http://schemas.openxmlformats.org/officeDocument/2006/relationships/theme" Target="theme/theme1.xml" /><Relationship Id="rId23" Type="http://schemas.openxmlformats.org/officeDocument/2006/relationships/viewProps" Target="viewProps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careers/resources/guides/transferable-skills.pdf" TargetMode="External" /><Relationship Id="rId3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the way!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These are valuable skills</a:t>
            </a:r>
          </a:p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You aren’t spectators any more, you’re Scientists!</a:t>
            </a:r>
          </a:p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Consider it 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6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 to 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1-2 (TBC) every Monday.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as a Reveal Slideshow via Quarto and as pdf, docx, and if you wish for anything else, please just ask.)</a:t>
            </a:r>
          </a:p>
          <a:p>
            <a:pPr lvl="0" indent="0" marL="0">
              <a:buNone/>
            </a:pPr>
            <a:r>
              <a:rPr b="1"/>
              <a:t>Lab</a:t>
            </a:r>
          </a:p>
        </p:txBody>
      </p:sp>
      <p:pic>
        <p:nvPicPr>
          <p:cNvPr descr="images/LabSessio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49400"/>
            <a:ext cx="61722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 structure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 Notebook</a:t>
            </a:r>
            <a:r>
              <a:rPr/>
              <a:t> - find a solution that works for you, but make sure that you have it every week, so a cloud-based system would be best. You will be expected to show notes of your progress to your Lab Tutor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DangerZone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Kenn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All hail the Kenny!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You’ll never say hello to you,</a:t>
            </a:r>
            <a:br/>
            <a:r>
              <a:rPr/>
              <a:t>Until you get it on the red line overload.</a:t>
            </a:r>
            <a:br/>
            <a:r>
              <a:rPr/>
              <a:t>You’ll never know what you can do,</a:t>
            </a:r>
            <a:br/>
            <a:r>
              <a:rPr/>
              <a:t>Until you get it up as high as you can go!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tomorrow, please…</a:t>
            </a:r>
          </a:p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One</a:t>
            </a:r>
          </a:p>
        </p:txBody>
      </p:sp>
      <p:pic>
        <p:nvPicPr>
          <p:cNvPr descr="images/Term1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Term Two</a:t>
            </a:r>
          </a:p>
        </p:txBody>
      </p:sp>
      <p:pic>
        <p:nvPicPr>
          <p:cNvPr descr="images/Term2 Lectur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50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One</a:t>
            </a:r>
          </a:p>
        </p:txBody>
      </p:sp>
      <p:pic>
        <p:nvPicPr>
          <p:cNvPr descr="images/Term1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57300"/>
            <a:ext cx="61722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Labs Term Two</a:t>
            </a:r>
          </a:p>
        </p:txBody>
      </p:sp>
      <p:pic>
        <p:nvPicPr>
          <p:cNvPr descr="images/Term2 la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98600"/>
            <a:ext cx="61722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structure</a:t>
            </a:r>
          </a:p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Illustrative MD topics</a:t>
            </a:r>
          </a:p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let’s deep dive this one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Experimental Design Schematic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will be asked to keep and update the following image in draw.io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Lab 01</a:t>
            </a:r>
          </a:p>
          <a:p>
            <a:pPr lvl="0"/>
            <a:r>
              <a:rPr/>
              <a:t>Scan your attendance, find a place to sit.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Please don’t get hung up on topic selection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 warning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 There will be no more time available. But that will have allowed you over a week to work it out. Leave this week’s lab either with a pretty good idea of who you want to work with, ot a list of the people still un-grouped in your PT group. And then sort it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Some things to consider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Carpentry suggests the following for their labs</a:t>
            </a:r>
          </a:p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42100" y="977900"/>
            <a:ext cx="3251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bit about me…</a:t>
            </a:r>
          </a:p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first</a:t>
            </a:r>
          </a:p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 behalf of the whole teaching team</a:t>
            </a:r>
          </a:p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0">
              <a:buNone/>
            </a:pPr>
            <a:r>
              <a:rPr/>
              <a:t>Critical Proposal 1,800 words (15%)</a:t>
            </a:r>
          </a:p>
          <a:p>
            <a:pPr lvl="0" indent="0" marL="0">
              <a:buNone/>
            </a:pPr>
            <a:r>
              <a:rPr/>
              <a:t>Mini-Dissertation 2,500 words (70%)</a:t>
            </a:r>
          </a:p>
          <a:p>
            <a:pPr lvl="0" indent="0" marL="0">
              <a:buNone/>
            </a:pPr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Gannt Chart</a:t>
            </a:r>
          </a:p>
        </p:txBody>
      </p:sp>
      <p:pic>
        <p:nvPicPr>
          <p:cNvPr descr="images/Gantt of deadlin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155700"/>
            <a:ext cx="61722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Deadlines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 what’s the point?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78100"/>
            <a:ext cx="61722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70200"/>
            <a:ext cx="61722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794000"/>
            <a:ext cx="61722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51100"/>
            <a:ext cx="61722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882900"/>
            <a:ext cx="6172200" cy="105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  Let’s start at the beginning!</dc:title>
  <dc:creator>Dr. Gordon Wright</dc:creator>
  <cp:keywords/>
  <dcterms:created xsi:type="dcterms:W3CDTF">2023-10-29T22:02:34Z</dcterms:created>
  <dcterms:modified xsi:type="dcterms:W3CDTF">2023-10-29T22:02:34Z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2,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This is the way!</vt:lpwstr>
  </property>
  <property fmtid="{D5CDD505-2E9C-101B-9397-08002B2CF9AE}" pid="24" name="toc-title">
    <vt:lpwstr>Table of contents</vt:lpwstr>
  </property>
</Properties>
</file>