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26/science.aac4716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7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05: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30,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5)</a:t>
            </a:r>
          </a:p>
          <a:p>
            <a:pPr lvl="0"/>
            <a:r>
              <a:rPr/>
              <a:t>Personal Tutor Meeting about essay writing - bring your questions</a:t>
            </a:r>
          </a:p>
          <a:p>
            <a:pPr lvl="0"/>
            <a:r>
              <a:rPr/>
              <a:t>Design &amp; Analysis Quiz due this week (week 5)</a:t>
            </a:r>
          </a:p>
          <a:p>
            <a:pPr lvl="0"/>
            <a:r>
              <a:rPr/>
              <a:t>Open Science</a:t>
            </a:r>
          </a:p>
          <a:p>
            <a:pPr lvl="0"/>
            <a:r>
              <a:rPr/>
              <a:t>Labs - Critical Proposal and Power Calculations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5</a:t>
            </a:r>
          </a:p>
          <a:p>
            <a:pPr lvl="0" indent="0" marL="0">
              <a:buNone/>
            </a:pPr>
            <a:r>
              <a:rPr/>
              <a:t>This week (week 5) your PT session is all about essay writing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Some of you have expressed doubts about this. Please see this as an opportunity to get answers to any questions.</a:t>
            </a:r>
          </a:p>
          <a:p>
            <a:pPr lvl="0" indent="0" marL="1270000">
              <a:buNone/>
            </a:pPr>
            <a:r>
              <a:rPr sz="2000"/>
              <a:t>Make sure to use your feedback!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1270000">
              <a:buNone/>
            </a:pPr>
            <a:r>
              <a:rPr sz="2000"/>
              <a:t>Lab Priority is the Critical Proposal Target Paper approval/confirmation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Open Science Collaboration. (2015). Estimating the reproducibility of psychological science.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349</a:t>
            </a:r>
            <a:r>
              <a:rPr/>
              <a:t>(6251), aac4716. </a:t>
            </a:r>
            <a:r>
              <a:rPr>
                <a:hlinkClick r:id="rId2"/>
              </a:rPr>
              <a:t>https://doi.org/10.1126/science.aac4716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 Collaboration (2015)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955800"/>
            <a:ext cx="6172200" cy="240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11800" y="977900"/>
            <a:ext cx="55118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The Open Science movement in Psychology</dc:title>
  <dc:creator>Dr. Gordon Wright</dc:creator>
  <cp:keywords/>
  <dcterms:created xsi:type="dcterms:W3CDTF">2023-10-29T14:20:32Z</dcterms:created>
  <dcterms:modified xsi:type="dcterms:W3CDTF">2023-10-29T14:20:32Z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30,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Doing better</vt:lpwstr>
  </property>
  <property fmtid="{D5CDD505-2E9C-101B-9397-08002B2CF9AE}" pid="24" name="toc-title">
    <vt:lpwstr>Table of contents</vt:lpwstr>
  </property>
</Properties>
</file>