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8" Type="http://schemas.openxmlformats.org/officeDocument/2006/relationships/tableStyles" Target="tableStyles.xml" /><Relationship Id="rId1" Type="http://schemas.openxmlformats.org/officeDocument/2006/relationships/slideMaster" Target="slideMasters/slideMaster1.xml" /><Relationship Id="rId17" Type="http://schemas.openxmlformats.org/officeDocument/2006/relationships/theme" Target="theme/theme1.xml" /><Relationship Id="rId16" Type="http://schemas.openxmlformats.org/officeDocument/2006/relationships/viewProps" Target="viewProps.xml" /><Relationship Id="rId1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 - Microsoft 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 - Microsoft 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 - Microsoft 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 - Microsoft 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 - Microsoft 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 - Microsoft 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 - Microsoft 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 - Microsoft 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 - Microsoft Word-10-11-000254.png" id="0" name="Picture 1"/>
          <p:cNvPicPr>
            <a:picLocks noGrp="1" noChangeAspect="1"/>
          </p:cNvPicPr>
          <p:nvPr/>
        </p:nvPicPr>
        <p:blipFill>
          <a:blip r:embed="rId2"/>
          <a:stretch>
            <a:fillRect/>
          </a:stretch>
        </p:blipFill>
        <p:spPr bwMode="auto">
          <a:xfrm>
            <a:off x="5181600" y="1130300"/>
            <a:ext cx="6172200" cy="4559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 - Microsoft Word-10-11-000258.png" id="0" name="Picture 1"/>
          <p:cNvPicPr>
            <a:picLocks noGrp="1" noChangeAspect="1"/>
          </p:cNvPicPr>
          <p:nvPr/>
        </p:nvPicPr>
        <p:blipFill>
          <a:blip r:embed="rId2"/>
          <a:stretch>
            <a:fillRect/>
          </a:stretch>
        </p:blipFill>
        <p:spPr bwMode="auto">
          <a:xfrm>
            <a:off x="5181600" y="1054100"/>
            <a:ext cx="6172200" cy="47117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2023-11-10T21:19:01Z</dcterms:created>
  <dcterms:modified xsi:type="dcterms:W3CDTF">2023-11-10T21:19:01Z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