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2023-09-24T19:23:16Z</dcterms:created>
  <dcterms:modified xsi:type="dcterms:W3CDTF">2023-09-24T19:23:16Z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sl">
    <vt:lpwstr>../apa7.csl</vt:lpwstr>
  </property>
  <property fmtid="{D5CDD505-2E9C-101B-9397-08002B2CF9AE}" pid="8" name="date-format">
    <vt:lpwstr>dddd, DD MMMM, YYYY</vt:lpwstr>
  </property>
  <property fmtid="{D5CDD505-2E9C-101B-9397-08002B2CF9AE}" pid="9" name="editor">
    <vt:lpwstr>visual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modulecode">
    <vt:lpwstr>PS52007D</vt:lpwstr>
  </property>
  <property fmtid="{D5CDD505-2E9C-101B-9397-08002B2CF9AE}" pid="15" name="toc-title">
    <vt:lpwstr>Table of contents</vt:lpwstr>
  </property>
</Properties>
</file>