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8" Type="http://schemas.openxmlformats.org/officeDocument/2006/relationships/tableStyles" Target="tableStyles.xml" /><Relationship Id="rId1" Type="http://schemas.openxmlformats.org/officeDocument/2006/relationships/slideMaster" Target="slideMasters/slideMaster1.xml" /><Relationship Id="rId7" Type="http://schemas.openxmlformats.org/officeDocument/2006/relationships/theme" Target="theme/theme1.xml" /><Relationship Id="rId6" Type="http://schemas.openxmlformats.org/officeDocument/2006/relationships/viewProps" Target="viewProps.xml" /><Relationship Id="rId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07: Ethics II and  Reliability and Validity of Scales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to evaluate a measure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21,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today’s lab activities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II &amp; Reliability and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Goldsmiths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spcBef>
                <a:spcPts val="3000"/>
              </a:spcBef>
              <a:buNone/>
            </a:pPr>
            <a:r>
              <a:rPr b="1"/>
              <a:t>Please see the worksheet on the VLE for detailed guidance</a:t>
            </a:r>
          </a:p>
          <a:p>
            <a:pPr lvl="0" indent="0" marL="0">
              <a:spcBef>
                <a:spcPts val="3000"/>
              </a:spcBef>
              <a:buNone/>
            </a:pPr>
            <a:r>
              <a:rPr b="1"/>
              <a:t>Reliability and Validity</a:t>
            </a:r>
          </a:p>
          <a:p>
            <a:pPr lvl="0" indent="0" marL="0">
              <a:buNone/>
            </a:pPr>
            <a:r>
              <a:rPr/>
              <a:t>The Worksheet this week has a comprehensive overview of 4 Validities and 4 Reliabilities, as well as ways to accentuate the quality of research tools.</a:t>
            </a:r>
          </a:p>
          <a:p>
            <a:pPr lvl="0" indent="0" marL="0">
              <a:buNone/>
            </a:pPr>
            <a:r>
              <a:rPr/>
              <a:t>This material is designed to poiint you towards more focussed assessments of research tools than you may have been considering up to this point.</a:t>
            </a:r>
          </a:p>
          <a:p>
            <a:pPr lvl="0" indent="0" marL="0">
              <a:buNone/>
            </a:pPr>
            <a:r>
              <a:rPr/>
              <a:t>It is not usually good enough to say “this tool lacks validity” - you need to go much deeper and argue your assessment.</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Ethics II and   Reliability and Validity of Scales</dc:title>
  <dc:creator>Dr. Gordon Wright</dc:creator>
  <cp:keywords/>
  <dcterms:created xsi:type="dcterms:W3CDTF">2024-01-14T22:17:51Z</dcterms:created>
  <dcterms:modified xsi:type="dcterms:W3CDTF">2024-01-14T22:17:51Z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November 21,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How to evaluate a measure</vt:lpwstr>
  </property>
  <property fmtid="{D5CDD505-2E9C-101B-9397-08002B2CF9AE}" pid="23" name="toc-title">
    <vt:lpwstr>Table of contents</vt:lpwstr>
  </property>
</Properties>
</file>